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98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F9FF1-9F74-43B5-ADC2-E2E4DA0CF61F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10D51-28B1-48C9-800C-011E76B09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232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567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91062-EF12-46A9-B437-7769B7E4707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241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91062-EF12-46A9-B437-7769B7E4707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64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53C5-4A39-4F0C-A874-32051845ED6F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9F47E-DDCA-4EB5-A785-8EDFDA1E9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42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53C5-4A39-4F0C-A874-32051845ED6F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9F47E-DDCA-4EB5-A785-8EDFDA1E9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25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53C5-4A39-4F0C-A874-32051845ED6F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9F47E-DDCA-4EB5-A785-8EDFDA1E9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0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596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498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231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28/03/2019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640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28/03/2019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132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28/03/2019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423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28/03/2019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3253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28/03/2019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43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53C5-4A39-4F0C-A874-32051845ED6F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9F47E-DDCA-4EB5-A785-8EDFDA1E9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9307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28/03/2019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6337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0540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pPr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21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53C5-4A39-4F0C-A874-32051845ED6F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9F47E-DDCA-4EB5-A785-8EDFDA1E9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55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53C5-4A39-4F0C-A874-32051845ED6F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9F47E-DDCA-4EB5-A785-8EDFDA1E9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65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53C5-4A39-4F0C-A874-32051845ED6F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9F47E-DDCA-4EB5-A785-8EDFDA1E9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86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53C5-4A39-4F0C-A874-32051845ED6F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9F47E-DDCA-4EB5-A785-8EDFDA1E9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24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53C5-4A39-4F0C-A874-32051845ED6F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9F47E-DDCA-4EB5-A785-8EDFDA1E9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19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53C5-4A39-4F0C-A874-32051845ED6F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9F47E-DDCA-4EB5-A785-8EDFDA1E9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69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53C5-4A39-4F0C-A874-32051845ED6F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9F47E-DDCA-4EB5-A785-8EDFDA1E9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67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B53C5-4A39-4F0C-A874-32051845ED6F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9F47E-DDCA-4EB5-A785-8EDFDA1E9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08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pPr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78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9.png"/><Relationship Id="rId21" Type="http://schemas.openxmlformats.org/officeDocument/2006/relationships/image" Target="../media/image33.png"/><Relationship Id="rId7" Type="http://schemas.openxmlformats.org/officeDocument/2006/relationships/image" Target="../media/image13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23.png"/><Relationship Id="rId24" Type="http://schemas.openxmlformats.org/officeDocument/2006/relationships/image" Target="../media/image36.png"/><Relationship Id="rId5" Type="http://schemas.openxmlformats.org/officeDocument/2006/relationships/image" Target="../media/image11.png"/><Relationship Id="rId15" Type="http://schemas.openxmlformats.org/officeDocument/2006/relationships/image" Target="../media/image27.png"/><Relationship Id="rId23" Type="http://schemas.openxmlformats.org/officeDocument/2006/relationships/image" Target="../media/image35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0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Relationship Id="rId22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4236" y="183370"/>
            <a:ext cx="7675527" cy="1386864"/>
          </a:xfrm>
        </p:spPr>
        <p:txBody>
          <a:bodyPr>
            <a:normAutofit fontScale="90000"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Solving linear equations: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Variable on both sides and brackets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B9031-E283-42AE-8AB1-E4698CE36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589" y="2599663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88B4450-FA42-4E6C-85FF-547FED49AD1C}"/>
              </a:ext>
            </a:extLst>
          </p:cNvPr>
          <p:cNvSpPr txBox="1">
            <a:spLocks/>
          </p:cNvSpPr>
          <p:nvPr/>
        </p:nvSpPr>
        <p:spPr>
          <a:xfrm>
            <a:off x="615775" y="1868882"/>
            <a:ext cx="1129900" cy="74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Silent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Teacher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741C9B5-107A-4237-A699-B03FDE924B02}"/>
              </a:ext>
            </a:extLst>
          </p:cNvPr>
          <p:cNvSpPr txBox="1">
            <a:spLocks/>
          </p:cNvSpPr>
          <p:nvPr/>
        </p:nvSpPr>
        <p:spPr>
          <a:xfrm>
            <a:off x="2654031" y="2043456"/>
            <a:ext cx="1292775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Narration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EF6F7E-60A8-4269-B56D-EA7FDB31BFB9}"/>
              </a:ext>
            </a:extLst>
          </p:cNvPr>
          <p:cNvSpPr txBox="1">
            <a:spLocks/>
          </p:cNvSpPr>
          <p:nvPr/>
        </p:nvSpPr>
        <p:spPr>
          <a:xfrm>
            <a:off x="4855162" y="2043456"/>
            <a:ext cx="1384033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Your Turn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AE33AA-B4D9-4F9C-9E3E-C1CC5FF19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39" y="2561145"/>
            <a:ext cx="914400" cy="914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625" y="2553875"/>
            <a:ext cx="914400" cy="9144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99A4E36-4EB9-4BD0-B817-7F8AFF917375}"/>
              </a:ext>
            </a:extLst>
          </p:cNvPr>
          <p:cNvSpPr txBox="1">
            <a:spLocks/>
          </p:cNvSpPr>
          <p:nvPr/>
        </p:nvSpPr>
        <p:spPr>
          <a:xfrm>
            <a:off x="7147551" y="1847072"/>
            <a:ext cx="1384033" cy="7862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Intelligent 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Practice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1B7783-623F-41B2-9FCC-FB3BFE8CA0E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554" y="2642772"/>
            <a:ext cx="1621437" cy="7862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44E449-DC1A-4D44-8D31-66FA7BF3F950}"/>
              </a:ext>
            </a:extLst>
          </p:cNvPr>
          <p:cNvSpPr txBox="1"/>
          <p:nvPr/>
        </p:nvSpPr>
        <p:spPr>
          <a:xfrm rot="16200000">
            <a:off x="-412810" y="6075856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Practice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8EEA2D6-303A-4D9B-A287-DF4FF18AC11F}"/>
                  </a:ext>
                </a:extLst>
              </p:cNvPr>
              <p:cNvSpPr txBox="1"/>
              <p:nvPr/>
            </p:nvSpPr>
            <p:spPr>
              <a:xfrm>
                <a:off x="2972544" y="4063234"/>
                <a:ext cx="3149324" cy="9848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2(</m:t>
                      </m:r>
                      <m:r>
                        <a:rPr lang="en-GB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+3)=</m:t>
                      </m:r>
                      <m:r>
                        <a:rPr lang="en-GB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3200" i="1" dirty="0">
                  <a:solidFill>
                    <a:schemeClr val="bg1"/>
                  </a:solidFill>
                  <a:latin typeface="Calibri" panose="020F0502020204030204"/>
                </a:endParaRPr>
              </a:p>
              <a:p>
                <a:pPr defTabSz="457200">
                  <a:defRPr/>
                </a:pPr>
                <a:endParaRPr lang="en-GB" sz="32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8EEA2D6-303A-4D9B-A287-DF4FF18AC1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2544" y="4063234"/>
                <a:ext cx="3149324" cy="98488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C65CA77-A7BA-470F-B95D-6E8D0FB97BEA}"/>
                  </a:ext>
                </a:extLst>
              </p:cNvPr>
              <p:cNvSpPr txBox="1"/>
              <p:nvPr/>
            </p:nvSpPr>
            <p:spPr>
              <a:xfrm>
                <a:off x="2348196" y="5048119"/>
                <a:ext cx="439802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3(</m:t>
                      </m:r>
                      <m:r>
                        <a:rPr lang="en-GB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+3)=2(</m:t>
                      </m:r>
                      <m:r>
                        <a:rPr lang="en-GB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GB" sz="32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C65CA77-A7BA-470F-B95D-6E8D0FB97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8196" y="5048119"/>
                <a:ext cx="4398020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636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5672" y="54965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dirty="0">
                <a:latin typeface="Calibri" panose="020F0502020204030204"/>
              </a:rPr>
              <a:t>Worked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0952" y="57300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dirty="0">
                <a:latin typeface="Calibri" panose="020F0502020204030204"/>
              </a:rPr>
              <a:t>Your Turn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4398019" y="0"/>
            <a:ext cx="0" cy="6858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0" y="483931"/>
            <a:ext cx="9144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10848" y="809395"/>
                <a:ext cx="3149324" cy="9848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2(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+1)=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3200" i="1" dirty="0">
                  <a:latin typeface="Calibri" panose="020F0502020204030204"/>
                </a:endParaRPr>
              </a:p>
              <a:p>
                <a:pPr defTabSz="457200">
                  <a:defRPr/>
                </a:pPr>
                <a:endParaRPr lang="en-GB" sz="3200" dirty="0"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48" y="809395"/>
                <a:ext cx="3149324" cy="9848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81C5ADAB-C769-4C76-A7A8-662B4210C126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mathsmiles_k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398019" y="809394"/>
                <a:ext cx="439802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3(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+1)=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3200" dirty="0"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019" y="809394"/>
                <a:ext cx="439802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444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1C5ADAB-C769-4C76-A7A8-662B4210C126}"/>
              </a:ext>
            </a:extLst>
          </p:cNvPr>
          <p:cNvSpPr txBox="1"/>
          <p:nvPr/>
        </p:nvSpPr>
        <p:spPr>
          <a:xfrm>
            <a:off x="7231118" y="6479554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mathsmiles_k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0" y="428394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+5=3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2800" dirty="0"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8394"/>
                <a:ext cx="439802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-114300" y="1418994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2800" dirty="0"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4300" y="1418994"/>
                <a:ext cx="4398020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31800" y="2469686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=3(2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0" y="2469686"/>
                <a:ext cx="4398020" cy="430887"/>
              </a:xfrm>
              <a:prstGeom prst="rect">
                <a:avLst/>
              </a:prstGeom>
              <a:blipFill>
                <a:blip r:embed="rId5"/>
                <a:stretch>
                  <a:fillRect t="-23944" b="-50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31800" y="3520378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=3(2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0" y="3520378"/>
                <a:ext cx="4398020" cy="430887"/>
              </a:xfrm>
              <a:prstGeom prst="rect">
                <a:avLst/>
              </a:prstGeom>
              <a:blipFill>
                <a:blip r:embed="rId6"/>
                <a:stretch>
                  <a:fillRect t="-23944" b="-50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31800" y="4510978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=3(2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0" y="4510978"/>
                <a:ext cx="4398020" cy="430887"/>
              </a:xfrm>
              <a:prstGeom prst="rect">
                <a:avLst/>
              </a:prstGeom>
              <a:blipFill>
                <a:blip r:embed="rId7"/>
                <a:stretch>
                  <a:fillRect t="-23944" b="-492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347960" y="5591786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=3(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60" y="5591786"/>
                <a:ext cx="4398020" cy="430887"/>
              </a:xfrm>
              <a:prstGeom prst="rect">
                <a:avLst/>
              </a:prstGeom>
              <a:blipFill>
                <a:blip r:embed="rId8"/>
                <a:stretch>
                  <a:fillRect t="-23944" b="-50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745980" y="488430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=3(2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980" y="488430"/>
                <a:ext cx="4398020" cy="430887"/>
              </a:xfrm>
              <a:prstGeom prst="rect">
                <a:avLst/>
              </a:prstGeom>
              <a:blipFill>
                <a:blip r:embed="rId9"/>
                <a:stretch>
                  <a:fillRect t="-23944" b="-50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745980" y="1508632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=−3(2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980" y="1508632"/>
                <a:ext cx="4398020" cy="430887"/>
              </a:xfrm>
              <a:prstGeom prst="rect">
                <a:avLst/>
              </a:prstGeom>
              <a:blipFill>
                <a:blip r:embed="rId10"/>
                <a:stretch>
                  <a:fillRect t="-23944" b="-50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745980" y="2602128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−3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=−3(2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980" y="2602128"/>
                <a:ext cx="4398020" cy="430887"/>
              </a:xfrm>
              <a:prstGeom prst="rect">
                <a:avLst/>
              </a:prstGeom>
              <a:blipFill>
                <a:blip r:embed="rId11"/>
                <a:stretch>
                  <a:fillRect t="-23944" b="-492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745980" y="3532817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−3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=−3(2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980" y="3532817"/>
                <a:ext cx="4398020" cy="430887"/>
              </a:xfrm>
              <a:prstGeom prst="rect">
                <a:avLst/>
              </a:prstGeom>
              <a:blipFill>
                <a:blip r:embed="rId12"/>
                <a:stretch>
                  <a:fillRect t="-24286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829820" y="4535857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−3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=−3(2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820" y="4535857"/>
                <a:ext cx="4398020" cy="430887"/>
              </a:xfrm>
              <a:prstGeom prst="rect">
                <a:avLst/>
              </a:prstGeom>
              <a:blipFill>
                <a:blip r:embed="rId13"/>
                <a:stretch>
                  <a:fillRect t="-23944" b="-50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829820" y="5609597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−3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=−3(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820" y="5609597"/>
                <a:ext cx="4398020" cy="430887"/>
              </a:xfrm>
              <a:prstGeom prst="rect">
                <a:avLst/>
              </a:prstGeom>
              <a:blipFill>
                <a:blip r:embed="rId14"/>
                <a:stretch>
                  <a:fillRect t="-23944" b="-50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926B3A7E-2F09-4458-98C2-5831201832C4}"/>
              </a:ext>
            </a:extLst>
          </p:cNvPr>
          <p:cNvSpPr txBox="1"/>
          <p:nvPr/>
        </p:nvSpPr>
        <p:spPr>
          <a:xfrm>
            <a:off x="74080" y="488430"/>
            <a:ext cx="409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1.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562080-B281-4F88-A60D-B25B9A3A1C44}"/>
              </a:ext>
            </a:extLst>
          </p:cNvPr>
          <p:cNvSpPr txBox="1"/>
          <p:nvPr/>
        </p:nvSpPr>
        <p:spPr>
          <a:xfrm>
            <a:off x="34555" y="1483432"/>
            <a:ext cx="409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2.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B8E3BB-8F24-46EB-A43C-F35933C0FB1B}"/>
              </a:ext>
            </a:extLst>
          </p:cNvPr>
          <p:cNvSpPr txBox="1"/>
          <p:nvPr/>
        </p:nvSpPr>
        <p:spPr>
          <a:xfrm>
            <a:off x="34555" y="2489180"/>
            <a:ext cx="409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3.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E40AC6-F751-413A-958A-9CFAE16C2AC3}"/>
              </a:ext>
            </a:extLst>
          </p:cNvPr>
          <p:cNvSpPr txBox="1"/>
          <p:nvPr/>
        </p:nvSpPr>
        <p:spPr>
          <a:xfrm>
            <a:off x="34554" y="3538482"/>
            <a:ext cx="409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4.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7F531AA-5E55-4834-BA89-36AF188424A1}"/>
              </a:ext>
            </a:extLst>
          </p:cNvPr>
          <p:cNvSpPr txBox="1"/>
          <p:nvPr/>
        </p:nvSpPr>
        <p:spPr>
          <a:xfrm>
            <a:off x="0" y="4510978"/>
            <a:ext cx="409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5.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0A2853D-F075-498B-9AE5-266331A24B6C}"/>
              </a:ext>
            </a:extLst>
          </p:cNvPr>
          <p:cNvSpPr txBox="1"/>
          <p:nvPr/>
        </p:nvSpPr>
        <p:spPr>
          <a:xfrm>
            <a:off x="-24383" y="5637952"/>
            <a:ext cx="409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6.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215008D-40DF-45A1-8630-79A9681D63F7}"/>
              </a:ext>
            </a:extLst>
          </p:cNvPr>
          <p:cNvSpPr txBox="1"/>
          <p:nvPr/>
        </p:nvSpPr>
        <p:spPr>
          <a:xfrm>
            <a:off x="4350465" y="494398"/>
            <a:ext cx="409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7.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81A34D0-7596-45E6-A940-2BC22337D2D6}"/>
              </a:ext>
            </a:extLst>
          </p:cNvPr>
          <p:cNvSpPr txBox="1"/>
          <p:nvPr/>
        </p:nvSpPr>
        <p:spPr>
          <a:xfrm>
            <a:off x="4310940" y="1489400"/>
            <a:ext cx="409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8.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E011368-7904-4C47-98B1-055684B0245E}"/>
              </a:ext>
            </a:extLst>
          </p:cNvPr>
          <p:cNvSpPr txBox="1"/>
          <p:nvPr/>
        </p:nvSpPr>
        <p:spPr>
          <a:xfrm>
            <a:off x="4310940" y="2495148"/>
            <a:ext cx="409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9.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F7953F2-CF38-43FE-895C-61A8F34EF5AB}"/>
              </a:ext>
            </a:extLst>
          </p:cNvPr>
          <p:cNvSpPr txBox="1"/>
          <p:nvPr/>
        </p:nvSpPr>
        <p:spPr>
          <a:xfrm>
            <a:off x="4310939" y="3544450"/>
            <a:ext cx="518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10.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B0908C4-D81B-420F-A639-653BBCD5B791}"/>
              </a:ext>
            </a:extLst>
          </p:cNvPr>
          <p:cNvSpPr txBox="1"/>
          <p:nvPr/>
        </p:nvSpPr>
        <p:spPr>
          <a:xfrm>
            <a:off x="4276385" y="4516946"/>
            <a:ext cx="553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11.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58BD19D-A4CB-4DA8-82AB-CE7AAED1BA47}"/>
              </a:ext>
            </a:extLst>
          </p:cNvPr>
          <p:cNvSpPr txBox="1"/>
          <p:nvPr/>
        </p:nvSpPr>
        <p:spPr>
          <a:xfrm>
            <a:off x="4252002" y="5643920"/>
            <a:ext cx="508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1"/>
                </a:solidFill>
              </a:rPr>
              <a:t>12.</a:t>
            </a:r>
          </a:p>
        </p:txBody>
      </p:sp>
    </p:spTree>
    <p:extLst>
      <p:ext uri="{BB962C8B-B14F-4D97-AF65-F5344CB8AC3E}">
        <p14:creationId xmlns:p14="http://schemas.microsoft.com/office/powerpoint/2010/main" val="1509126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1C5ADAB-C769-4C76-A7A8-662B4210C126}"/>
              </a:ext>
            </a:extLst>
          </p:cNvPr>
          <p:cNvSpPr txBox="1"/>
          <p:nvPr/>
        </p:nvSpPr>
        <p:spPr>
          <a:xfrm>
            <a:off x="7231118" y="6479554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mathsmiles_k</a:t>
            </a:r>
            <a:endParaRPr lang="en-GB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0" y="428394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+5=3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2800" dirty="0"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8394"/>
                <a:ext cx="439802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-114300" y="1418994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2800" dirty="0"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4300" y="1418994"/>
                <a:ext cx="4398020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31800" y="2469686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=3(2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0" y="2469686"/>
                <a:ext cx="4398020" cy="430887"/>
              </a:xfrm>
              <a:prstGeom prst="rect">
                <a:avLst/>
              </a:prstGeom>
              <a:blipFill>
                <a:blip r:embed="rId5"/>
                <a:stretch>
                  <a:fillRect t="-23944" b="-50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31800" y="3520378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=3(2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0" y="3520378"/>
                <a:ext cx="4398020" cy="430887"/>
              </a:xfrm>
              <a:prstGeom prst="rect">
                <a:avLst/>
              </a:prstGeom>
              <a:blipFill>
                <a:blip r:embed="rId6"/>
                <a:stretch>
                  <a:fillRect t="-23944" b="-50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31800" y="4510978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=3(2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0" y="4510978"/>
                <a:ext cx="4398020" cy="430887"/>
              </a:xfrm>
              <a:prstGeom prst="rect">
                <a:avLst/>
              </a:prstGeom>
              <a:blipFill>
                <a:blip r:embed="rId7"/>
                <a:stretch>
                  <a:fillRect t="-23944" b="-492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347960" y="5591786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=3(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60" y="5591786"/>
                <a:ext cx="4398020" cy="430887"/>
              </a:xfrm>
              <a:prstGeom prst="rect">
                <a:avLst/>
              </a:prstGeom>
              <a:blipFill>
                <a:blip r:embed="rId8"/>
                <a:stretch>
                  <a:fillRect t="-23944" b="-50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837471" y="491865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=−3(2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471" y="491865"/>
                <a:ext cx="4398020" cy="430887"/>
              </a:xfrm>
              <a:prstGeom prst="rect">
                <a:avLst/>
              </a:prstGeom>
              <a:blipFill>
                <a:blip r:embed="rId9"/>
                <a:stretch>
                  <a:fillRect t="-24286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745980" y="1592693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−3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=−3(2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980" y="1592693"/>
                <a:ext cx="4398020" cy="430887"/>
              </a:xfrm>
              <a:prstGeom prst="rect">
                <a:avLst/>
              </a:prstGeom>
              <a:blipFill>
                <a:blip r:embed="rId10"/>
                <a:stretch>
                  <a:fillRect t="-23944" b="-50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753631" y="3021413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−3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=−3(2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3631" y="3021413"/>
                <a:ext cx="4398020" cy="430887"/>
              </a:xfrm>
              <a:prstGeom prst="rect">
                <a:avLst/>
              </a:prstGeom>
              <a:blipFill>
                <a:blip r:embed="rId11"/>
                <a:stretch>
                  <a:fillRect t="-24286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837471" y="4024453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−3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=−3(2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471" y="4024453"/>
                <a:ext cx="4398020" cy="430887"/>
              </a:xfrm>
              <a:prstGeom prst="rect">
                <a:avLst/>
              </a:prstGeom>
              <a:blipFill>
                <a:blip r:embed="rId12"/>
                <a:stretch>
                  <a:fillRect t="-23944" b="-50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837471" y="5098193"/>
                <a:ext cx="43980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−3</m:t>
                    </m:r>
                    <m:d>
                      <m:d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2800" i="1">
                        <a:latin typeface="Cambria Math" panose="02040503050406030204" pitchFamily="18" charset="0"/>
                      </a:rPr>
                      <m:t>=−3(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2800" dirty="0">
                    <a:latin typeface="Calibri" panose="020F0502020204030204"/>
                  </a:rPr>
                  <a:t>)</a:t>
                </a: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471" y="5098193"/>
                <a:ext cx="4398020" cy="430887"/>
              </a:xfrm>
              <a:prstGeom prst="rect">
                <a:avLst/>
              </a:prstGeom>
              <a:blipFill>
                <a:blip r:embed="rId13"/>
                <a:stretch>
                  <a:fillRect t="-23944" b="-50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3499626" y="731210"/>
                <a:ext cx="13378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626" y="731210"/>
                <a:ext cx="1337847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2307499" y="2864714"/>
                <a:ext cx="13378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499" y="2864714"/>
                <a:ext cx="1337847" cy="523220"/>
              </a:xfrm>
              <a:prstGeom prst="rect">
                <a:avLst/>
              </a:prstGeom>
              <a:blipFill>
                <a:blip r:embed="rId15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2199012" y="5003419"/>
                <a:ext cx="13378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012" y="5003419"/>
                <a:ext cx="1337847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2084712" y="6059164"/>
                <a:ext cx="13378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712" y="6059164"/>
                <a:ext cx="1337847" cy="523220"/>
              </a:xfrm>
              <a:prstGeom prst="rect">
                <a:avLst/>
              </a:prstGeom>
              <a:blipFill>
                <a:blip r:embed="rId17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7518637" y="838602"/>
                <a:ext cx="13378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637" y="838602"/>
                <a:ext cx="1337847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7031093" y="2056643"/>
                <a:ext cx="2112909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093" y="2056643"/>
                <a:ext cx="2112909" cy="90178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7139477" y="3445438"/>
                <a:ext cx="13378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9477" y="3445438"/>
                <a:ext cx="1337847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7238771" y="4557160"/>
                <a:ext cx="13378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8771" y="4557160"/>
                <a:ext cx="1337847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7273606" y="5501450"/>
                <a:ext cx="13378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3606" y="5501450"/>
                <a:ext cx="1337847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2299053" y="4009350"/>
                <a:ext cx="13378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9053" y="4009350"/>
                <a:ext cx="1337847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2367179" y="1809851"/>
                <a:ext cx="13378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-7</a:t>
                </a: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7179" y="1809851"/>
                <a:ext cx="1337847" cy="523220"/>
              </a:xfrm>
              <a:prstGeom prst="rect">
                <a:avLst/>
              </a:prstGeom>
              <a:blipFill>
                <a:blip r:embed="rId24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7540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325</Words>
  <Application>Microsoft Office PowerPoint</Application>
  <PresentationFormat>On-screen Show (4:3)</PresentationFormat>
  <Paragraphs>65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1_Office Theme</vt:lpstr>
      <vt:lpstr>Solving linear equations: Variable on both sides and brackets</vt:lpstr>
      <vt:lpstr>PowerPoint Presentation</vt:lpstr>
      <vt:lpstr>PowerPoint Presentation</vt:lpstr>
      <vt:lpstr>PowerPoint Presentation</vt:lpstr>
    </vt:vector>
  </TitlesOfParts>
  <Company>Cheshire East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equations – variable both sides and brackets</dc:title>
  <dc:creator>K Cottrell</dc:creator>
  <cp:lastModifiedBy>Craig Barton</cp:lastModifiedBy>
  <cp:revision>2</cp:revision>
  <dcterms:created xsi:type="dcterms:W3CDTF">2019-03-27T14:12:55Z</dcterms:created>
  <dcterms:modified xsi:type="dcterms:W3CDTF">2019-03-28T09:23:05Z</dcterms:modified>
</cp:coreProperties>
</file>