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Unit fractions of amounts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668129" y="4054309"/>
                <a:ext cx="180773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𝑖𝑛𝑑</m:t>
                      </m:r>
                      <m:f>
                        <m:f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129" y="4054309"/>
                <a:ext cx="1807738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022425" y="4859831"/>
                <a:ext cx="329423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f>
                        <m:f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𝑓𝑖𝑛𝑑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𝑤h𝑜𝑙𝑒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425" y="4859831"/>
                <a:ext cx="3294235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549649" y="5891190"/>
                <a:ext cx="40446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𝑤h𝑎𝑡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𝑢𝑛𝑖𝑡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𝑓𝑟𝑎𝑐𝑡𝑖𝑜𝑛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649" y="5891190"/>
                <a:ext cx="4044697" cy="369332"/>
              </a:xfrm>
              <a:prstGeom prst="rect">
                <a:avLst/>
              </a:prstGeom>
              <a:blipFill>
                <a:blip r:embed="rId9"/>
                <a:stretch>
                  <a:fillRect l="-2108" r="-45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92863" y="809393"/>
                <a:ext cx="3987171" cy="11878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63" y="809393"/>
                <a:ext cx="3987171" cy="1187826"/>
              </a:xfrm>
              <a:prstGeom prst="rect">
                <a:avLst/>
              </a:prstGeom>
              <a:blipFill>
                <a:blip r:embed="rId2"/>
                <a:stretch>
                  <a:fillRect l="-6116" t="-205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808868" y="809393"/>
                <a:ext cx="3987171" cy="11878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32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68" y="809393"/>
                <a:ext cx="3987171" cy="1187826"/>
              </a:xfrm>
              <a:prstGeom prst="rect">
                <a:avLst/>
              </a:prstGeom>
              <a:blipFill>
                <a:blip r:embed="rId3"/>
                <a:stretch>
                  <a:fillRect l="-6269" t="-205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92862" y="3704993"/>
                <a:ext cx="3987171" cy="11878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62" y="3704993"/>
                <a:ext cx="3987171" cy="1187826"/>
              </a:xfrm>
              <a:prstGeom prst="rect">
                <a:avLst/>
              </a:prstGeom>
              <a:blipFill>
                <a:blip r:embed="rId4"/>
                <a:stretch>
                  <a:fillRect l="-6116" t="-205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808867" y="3704993"/>
                <a:ext cx="3987171" cy="11885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is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67" y="3704993"/>
                <a:ext cx="3987171" cy="1188530"/>
              </a:xfrm>
              <a:prstGeom prst="rect">
                <a:avLst/>
              </a:prstGeom>
              <a:blipFill>
                <a:blip r:embed="rId5"/>
                <a:stretch>
                  <a:fillRect l="-6269" t="-205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0723" y="1"/>
                <a:ext cx="2511970" cy="4705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23" y="1"/>
                <a:ext cx="2511970" cy="4705199"/>
              </a:xfrm>
              <a:prstGeom prst="rect">
                <a:avLst/>
              </a:prstGeom>
              <a:blipFill>
                <a:blip r:embed="rId2"/>
                <a:stretch>
                  <a:fillRect l="-2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73795" y="1"/>
                <a:ext cx="4970206" cy="5635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/>
                  <a:t>.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:r>
                  <a:rPr lang="en-GB" sz="2000" dirty="0"/>
                  <a:t>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, what calculation do I need to do?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:r>
                  <a:rPr lang="en-GB" sz="2000" dirty="0"/>
                  <a:t>If I know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, what calculation do I need to do to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795" y="1"/>
                <a:ext cx="4970206" cy="5635004"/>
              </a:xfrm>
              <a:prstGeom prst="rect">
                <a:avLst/>
              </a:prstGeom>
              <a:blipFill>
                <a:blip r:embed="rId3"/>
                <a:stretch>
                  <a:fillRect l="-1350" b="-1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0723" y="14753"/>
                <a:ext cx="4203290" cy="4705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=18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23" y="14753"/>
                <a:ext cx="4203290" cy="4705199"/>
              </a:xfrm>
              <a:prstGeom prst="rect">
                <a:avLst/>
              </a:prstGeom>
              <a:blipFill>
                <a:blip r:embed="rId2"/>
                <a:stretch>
                  <a:fillRect l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73795" y="14753"/>
                <a:ext cx="4970206" cy="5683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=72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240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/>
                  <a:t>.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/>
                  <a:t>.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=56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:r>
                  <a:rPr lang="en-GB" sz="2000" dirty="0"/>
                  <a:t>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, what calculation do I need to do?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÷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:r>
                  <a:rPr lang="en-GB" sz="2000" dirty="0"/>
                  <a:t>If I know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GB" sz="2000" dirty="0"/>
                  <a:t>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, what calculation do I need to do to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/>
                  <a:t>?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795" y="14753"/>
                <a:ext cx="4970206" cy="5683479"/>
              </a:xfrm>
              <a:prstGeom prst="rect">
                <a:avLst/>
              </a:prstGeom>
              <a:blipFill>
                <a:blip r:embed="rId3"/>
                <a:stretch>
                  <a:fillRect l="-1350" b="-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53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473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Fractions: Unit fractions of amounts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2019-03-17T10:36:25Z</dcterms:modified>
</cp:coreProperties>
</file>