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8" autoAdjust="0"/>
    <p:restoredTop sz="89304" autoAdjust="0"/>
  </p:normalViewPr>
  <p:slideViewPr>
    <p:cSldViewPr snapToGrid="0">
      <p:cViewPr varScale="1">
        <p:scale>
          <a:sx n="77" d="100"/>
          <a:sy n="77" d="100"/>
        </p:scale>
        <p:origin x="165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Volume of a cone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21" name="Group 45">
            <a:extLst>
              <a:ext uri="{FF2B5EF4-FFF2-40B4-BE49-F238E27FC236}">
                <a16:creationId xmlns:a16="http://schemas.microsoft.com/office/drawing/2014/main" id="{29042B75-0BD4-D548-B118-7F0BE8FA9DEB}"/>
              </a:ext>
            </a:extLst>
          </p:cNvPr>
          <p:cNvGrpSpPr>
            <a:grpSpLocks/>
          </p:cNvGrpSpPr>
          <p:nvPr/>
        </p:nvGrpSpPr>
        <p:grpSpPr bwMode="auto">
          <a:xfrm>
            <a:off x="3613941" y="3943350"/>
            <a:ext cx="1916113" cy="2187575"/>
            <a:chOff x="480" y="2250"/>
            <a:chExt cx="1207" cy="1378"/>
          </a:xfrm>
        </p:grpSpPr>
        <p:pic>
          <p:nvPicPr>
            <p:cNvPr id="24" name="Picture 40">
              <a:extLst>
                <a:ext uri="{FF2B5EF4-FFF2-40B4-BE49-F238E27FC236}">
                  <a16:creationId xmlns:a16="http://schemas.microsoft.com/office/drawing/2014/main" id="{8354C555-9BAE-7847-9681-C4A500A5C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Arc 41">
              <a:extLst>
                <a:ext uri="{FF2B5EF4-FFF2-40B4-BE49-F238E27FC236}">
                  <a16:creationId xmlns:a16="http://schemas.microsoft.com/office/drawing/2014/main" id="{3A0C52E7-A1B7-DB49-81B0-ADA08C26C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" name="Arc 42">
              <a:extLst>
                <a:ext uri="{FF2B5EF4-FFF2-40B4-BE49-F238E27FC236}">
                  <a16:creationId xmlns:a16="http://schemas.microsoft.com/office/drawing/2014/main" id="{7B98BE0D-031A-9245-9A62-2359746E1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" name="Line 43">
              <a:extLst>
                <a:ext uri="{FF2B5EF4-FFF2-40B4-BE49-F238E27FC236}">
                  <a16:creationId xmlns:a16="http://schemas.microsoft.com/office/drawing/2014/main" id="{E87A65D7-7C23-F541-BB83-880C15150F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" name="Line 44">
              <a:extLst>
                <a:ext uri="{FF2B5EF4-FFF2-40B4-BE49-F238E27FC236}">
                  <a16:creationId xmlns:a16="http://schemas.microsoft.com/office/drawing/2014/main" id="{57185B8F-26B4-9B4C-83F0-AA1BEB04E1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" name="Line 19">
              <a:extLst>
                <a:ext uri="{FF2B5EF4-FFF2-40B4-BE49-F238E27FC236}">
                  <a16:creationId xmlns:a16="http://schemas.microsoft.com/office/drawing/2014/main" id="{D0F6BC75-48E7-254E-A10C-DF7C863B2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" name="Line 21">
              <a:extLst>
                <a:ext uri="{FF2B5EF4-FFF2-40B4-BE49-F238E27FC236}">
                  <a16:creationId xmlns:a16="http://schemas.microsoft.com/office/drawing/2014/main" id="{571EBDA6-7833-7E4B-8708-3EEFC458B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Text Box 22">
              <a:extLst>
                <a:ext uri="{FF2B5EF4-FFF2-40B4-BE49-F238E27FC236}">
                  <a16:creationId xmlns:a16="http://schemas.microsoft.com/office/drawing/2014/main" id="{C4AC34B3-0072-2F46-B2AD-A984CA245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3268"/>
              <a:ext cx="19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i="1">
                  <a:latin typeface="Arial"/>
                  <a:cs typeface="Arial"/>
                </a:rPr>
                <a:t>r</a:t>
              </a:r>
            </a:p>
          </p:txBody>
        </p:sp>
        <p:sp>
          <p:nvSpPr>
            <p:cNvPr id="32" name="Text Box 20">
              <a:extLst>
                <a:ext uri="{FF2B5EF4-FFF2-40B4-BE49-F238E27FC236}">
                  <a16:creationId xmlns:a16="http://schemas.microsoft.com/office/drawing/2014/main" id="{3C0919D9-E41C-F84F-AEFA-AE8DCD578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" y="2765"/>
              <a:ext cx="2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i="1">
                  <a:latin typeface="Arial"/>
                  <a:cs typeface="Arial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@beckyhall75</a:t>
            </a:r>
          </a:p>
        </p:txBody>
      </p:sp>
      <p:grpSp>
        <p:nvGrpSpPr>
          <p:cNvPr id="13" name="Group 45">
            <a:extLst>
              <a:ext uri="{FF2B5EF4-FFF2-40B4-BE49-F238E27FC236}">
                <a16:creationId xmlns:a16="http://schemas.microsoft.com/office/drawing/2014/main" id="{42484255-6A39-6449-B94A-039613DEC19F}"/>
              </a:ext>
            </a:extLst>
          </p:cNvPr>
          <p:cNvGrpSpPr>
            <a:grpSpLocks/>
          </p:cNvGrpSpPr>
          <p:nvPr/>
        </p:nvGrpSpPr>
        <p:grpSpPr bwMode="auto">
          <a:xfrm>
            <a:off x="1160312" y="1006757"/>
            <a:ext cx="1916113" cy="2187575"/>
            <a:chOff x="480" y="2250"/>
            <a:chExt cx="1207" cy="1378"/>
          </a:xfrm>
        </p:grpSpPr>
        <p:pic>
          <p:nvPicPr>
            <p:cNvPr id="14" name="Picture 40">
              <a:extLst>
                <a:ext uri="{FF2B5EF4-FFF2-40B4-BE49-F238E27FC236}">
                  <a16:creationId xmlns:a16="http://schemas.microsoft.com/office/drawing/2014/main" id="{003CB512-AF44-5846-B3E9-BA0EF9B906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Arc 41">
              <a:extLst>
                <a:ext uri="{FF2B5EF4-FFF2-40B4-BE49-F238E27FC236}">
                  <a16:creationId xmlns:a16="http://schemas.microsoft.com/office/drawing/2014/main" id="{70C55652-CA4B-194A-A8D6-998E3AF56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" name="Arc 42">
              <a:extLst>
                <a:ext uri="{FF2B5EF4-FFF2-40B4-BE49-F238E27FC236}">
                  <a16:creationId xmlns:a16="http://schemas.microsoft.com/office/drawing/2014/main" id="{81EAE888-46A7-7B47-BBC9-FCEC46B5D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" name="Line 43">
              <a:extLst>
                <a:ext uri="{FF2B5EF4-FFF2-40B4-BE49-F238E27FC236}">
                  <a16:creationId xmlns:a16="http://schemas.microsoft.com/office/drawing/2014/main" id="{9E8463C8-0145-F64D-953A-2F79AAB139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" name="Line 44">
              <a:extLst>
                <a:ext uri="{FF2B5EF4-FFF2-40B4-BE49-F238E27FC236}">
                  <a16:creationId xmlns:a16="http://schemas.microsoft.com/office/drawing/2014/main" id="{07424C71-59E9-8247-B59A-A175ACB6EF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BE8CE5B2-3127-D641-B4E4-9047F2D61F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" name="Line 21">
              <a:extLst>
                <a:ext uri="{FF2B5EF4-FFF2-40B4-BE49-F238E27FC236}">
                  <a16:creationId xmlns:a16="http://schemas.microsoft.com/office/drawing/2014/main" id="{617317E9-EDBD-8447-9B6F-A202F3E84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0D3547D6-123B-544C-9504-9632B87EEE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3268"/>
              <a:ext cx="4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2CDF02B2-4668-2D47-8BE7-19B0ABF8B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2841"/>
              <a:ext cx="51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grpSp>
        <p:nvGrpSpPr>
          <p:cNvPr id="23" name="Group 45">
            <a:extLst>
              <a:ext uri="{FF2B5EF4-FFF2-40B4-BE49-F238E27FC236}">
                <a16:creationId xmlns:a16="http://schemas.microsoft.com/office/drawing/2014/main" id="{86B9919B-9838-2741-947C-84EEACF6E321}"/>
              </a:ext>
            </a:extLst>
          </p:cNvPr>
          <p:cNvGrpSpPr>
            <a:grpSpLocks/>
          </p:cNvGrpSpPr>
          <p:nvPr/>
        </p:nvGrpSpPr>
        <p:grpSpPr bwMode="auto">
          <a:xfrm>
            <a:off x="5697387" y="979770"/>
            <a:ext cx="1916113" cy="2187575"/>
            <a:chOff x="480" y="2250"/>
            <a:chExt cx="1207" cy="1378"/>
          </a:xfrm>
        </p:grpSpPr>
        <p:pic>
          <p:nvPicPr>
            <p:cNvPr id="24" name="Picture 40">
              <a:extLst>
                <a:ext uri="{FF2B5EF4-FFF2-40B4-BE49-F238E27FC236}">
                  <a16:creationId xmlns:a16="http://schemas.microsoft.com/office/drawing/2014/main" id="{01346A5C-5D1C-A645-ADA9-E65F064B9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Arc 41">
              <a:extLst>
                <a:ext uri="{FF2B5EF4-FFF2-40B4-BE49-F238E27FC236}">
                  <a16:creationId xmlns:a16="http://schemas.microsoft.com/office/drawing/2014/main" id="{7F20D72D-5C52-B64F-8D8F-76184824E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" name="Arc 42">
              <a:extLst>
                <a:ext uri="{FF2B5EF4-FFF2-40B4-BE49-F238E27FC236}">
                  <a16:creationId xmlns:a16="http://schemas.microsoft.com/office/drawing/2014/main" id="{DD761A26-EF74-CA49-9304-0A724F3B1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" name="Line 43">
              <a:extLst>
                <a:ext uri="{FF2B5EF4-FFF2-40B4-BE49-F238E27FC236}">
                  <a16:creationId xmlns:a16="http://schemas.microsoft.com/office/drawing/2014/main" id="{7500D3A1-36C2-E345-AFA7-BC0D64075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" name="Line 44">
              <a:extLst>
                <a:ext uri="{FF2B5EF4-FFF2-40B4-BE49-F238E27FC236}">
                  <a16:creationId xmlns:a16="http://schemas.microsoft.com/office/drawing/2014/main" id="{D2720BFE-A079-E04B-B330-AFFD69A81A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" name="Line 19">
              <a:extLst>
                <a:ext uri="{FF2B5EF4-FFF2-40B4-BE49-F238E27FC236}">
                  <a16:creationId xmlns:a16="http://schemas.microsoft.com/office/drawing/2014/main" id="{6BA59761-670D-744A-8988-7FACE7967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" name="Line 21">
              <a:extLst>
                <a:ext uri="{FF2B5EF4-FFF2-40B4-BE49-F238E27FC236}">
                  <a16:creationId xmlns:a16="http://schemas.microsoft.com/office/drawing/2014/main" id="{468A7084-68E4-9544-A463-DEFC067111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Text Box 22">
              <a:extLst>
                <a:ext uri="{FF2B5EF4-FFF2-40B4-BE49-F238E27FC236}">
                  <a16:creationId xmlns:a16="http://schemas.microsoft.com/office/drawing/2014/main" id="{546E4856-BA80-504A-86DE-0177E4D4B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3268"/>
              <a:ext cx="4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8 cm</a:t>
              </a:r>
            </a:p>
          </p:txBody>
        </p:sp>
        <p:sp>
          <p:nvSpPr>
            <p:cNvPr id="32" name="Text Box 20">
              <a:extLst>
                <a:ext uri="{FF2B5EF4-FFF2-40B4-BE49-F238E27FC236}">
                  <a16:creationId xmlns:a16="http://schemas.microsoft.com/office/drawing/2014/main" id="{2C8C880F-EF45-2546-AC84-8CBF89E08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2841"/>
              <a:ext cx="51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2BED1CC-3B20-9C47-A70B-8B6E0778C335}"/>
              </a:ext>
            </a:extLst>
          </p:cNvPr>
          <p:cNvSpPr txBox="1"/>
          <p:nvPr/>
        </p:nvSpPr>
        <p:spPr>
          <a:xfrm>
            <a:off x="65708" y="571544"/>
            <a:ext cx="4310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volume. Give your answer correct to 2 decimal places.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3DCE58-FA68-8646-B815-612ED6A1E672}"/>
              </a:ext>
            </a:extLst>
          </p:cNvPr>
          <p:cNvSpPr txBox="1"/>
          <p:nvPr/>
        </p:nvSpPr>
        <p:spPr>
          <a:xfrm>
            <a:off x="4463727" y="565876"/>
            <a:ext cx="4310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volume. Give your answer correct to 2 decimal places.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 beckyhall75</a:t>
            </a:r>
          </a:p>
        </p:txBody>
      </p:sp>
      <p:grpSp>
        <p:nvGrpSpPr>
          <p:cNvPr id="7" name="Group 45">
            <a:extLst>
              <a:ext uri="{FF2B5EF4-FFF2-40B4-BE49-F238E27FC236}">
                <a16:creationId xmlns:a16="http://schemas.microsoft.com/office/drawing/2014/main" id="{6805B952-84A0-054D-9827-4F61BE887C6F}"/>
              </a:ext>
            </a:extLst>
          </p:cNvPr>
          <p:cNvGrpSpPr>
            <a:grpSpLocks/>
          </p:cNvGrpSpPr>
          <p:nvPr/>
        </p:nvGrpSpPr>
        <p:grpSpPr bwMode="auto">
          <a:xfrm>
            <a:off x="331075" y="189187"/>
            <a:ext cx="1783653" cy="1917325"/>
            <a:chOff x="480" y="2250"/>
            <a:chExt cx="1207" cy="1378"/>
          </a:xfrm>
        </p:grpSpPr>
        <p:pic>
          <p:nvPicPr>
            <p:cNvPr id="8" name="Picture 40">
              <a:extLst>
                <a:ext uri="{FF2B5EF4-FFF2-40B4-BE49-F238E27FC236}">
                  <a16:creationId xmlns:a16="http://schemas.microsoft.com/office/drawing/2014/main" id="{350A724B-7506-B242-9569-76F64D90E3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Arc 41">
              <a:extLst>
                <a:ext uri="{FF2B5EF4-FFF2-40B4-BE49-F238E27FC236}">
                  <a16:creationId xmlns:a16="http://schemas.microsoft.com/office/drawing/2014/main" id="{05A00448-7FF7-904B-938E-0F9F83D27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" name="Arc 42">
              <a:extLst>
                <a:ext uri="{FF2B5EF4-FFF2-40B4-BE49-F238E27FC236}">
                  <a16:creationId xmlns:a16="http://schemas.microsoft.com/office/drawing/2014/main" id="{24F957B4-66E9-7045-9AD2-3E36B01EA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" name="Line 43">
              <a:extLst>
                <a:ext uri="{FF2B5EF4-FFF2-40B4-BE49-F238E27FC236}">
                  <a16:creationId xmlns:a16="http://schemas.microsoft.com/office/drawing/2014/main" id="{E22B34B2-90BA-0A43-878F-00498E4CC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" name="Line 44">
              <a:extLst>
                <a:ext uri="{FF2B5EF4-FFF2-40B4-BE49-F238E27FC236}">
                  <a16:creationId xmlns:a16="http://schemas.microsoft.com/office/drawing/2014/main" id="{A3C23850-114F-8C46-8F41-B98E24F5AE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" name="Line 19">
              <a:extLst>
                <a:ext uri="{FF2B5EF4-FFF2-40B4-BE49-F238E27FC236}">
                  <a16:creationId xmlns:a16="http://schemas.microsoft.com/office/drawing/2014/main" id="{73842567-790F-EF45-83F2-7E315DEC2A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Line 21">
              <a:extLst>
                <a:ext uri="{FF2B5EF4-FFF2-40B4-BE49-F238E27FC236}">
                  <a16:creationId xmlns:a16="http://schemas.microsoft.com/office/drawing/2014/main" id="{CCDDFCC8-E9B9-5242-AC31-430C59AAE9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D8B825CF-9584-4248-A947-FFE6E4BAA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3268"/>
              <a:ext cx="4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id="{3A36BEAA-1637-4E4B-8AAD-09F670427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46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</p:grpSp>
      <p:grpSp>
        <p:nvGrpSpPr>
          <p:cNvPr id="58" name="Group 45">
            <a:extLst>
              <a:ext uri="{FF2B5EF4-FFF2-40B4-BE49-F238E27FC236}">
                <a16:creationId xmlns:a16="http://schemas.microsoft.com/office/drawing/2014/main" id="{257AFDC0-08F3-0246-9BE5-842F5B5DA41A}"/>
              </a:ext>
            </a:extLst>
          </p:cNvPr>
          <p:cNvGrpSpPr>
            <a:grpSpLocks/>
          </p:cNvGrpSpPr>
          <p:nvPr/>
        </p:nvGrpSpPr>
        <p:grpSpPr bwMode="auto">
          <a:xfrm>
            <a:off x="291175" y="2264484"/>
            <a:ext cx="1783653" cy="1917325"/>
            <a:chOff x="480" y="2250"/>
            <a:chExt cx="1207" cy="1378"/>
          </a:xfrm>
        </p:grpSpPr>
        <p:pic>
          <p:nvPicPr>
            <p:cNvPr id="59" name="Picture 40">
              <a:extLst>
                <a:ext uri="{FF2B5EF4-FFF2-40B4-BE49-F238E27FC236}">
                  <a16:creationId xmlns:a16="http://schemas.microsoft.com/office/drawing/2014/main" id="{12CAEDCC-0022-DA4E-8D79-363D54B6C9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Arc 41">
              <a:extLst>
                <a:ext uri="{FF2B5EF4-FFF2-40B4-BE49-F238E27FC236}">
                  <a16:creationId xmlns:a16="http://schemas.microsoft.com/office/drawing/2014/main" id="{A2935E14-A2C6-2B46-B8C7-5F820856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1" name="Arc 42">
              <a:extLst>
                <a:ext uri="{FF2B5EF4-FFF2-40B4-BE49-F238E27FC236}">
                  <a16:creationId xmlns:a16="http://schemas.microsoft.com/office/drawing/2014/main" id="{50125FF2-191B-924B-8195-BD905BB94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2" name="Line 43">
              <a:extLst>
                <a:ext uri="{FF2B5EF4-FFF2-40B4-BE49-F238E27FC236}">
                  <a16:creationId xmlns:a16="http://schemas.microsoft.com/office/drawing/2014/main" id="{184F3A7B-5707-9F4D-B7CB-1E5842DADA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3" name="Line 44">
              <a:extLst>
                <a:ext uri="{FF2B5EF4-FFF2-40B4-BE49-F238E27FC236}">
                  <a16:creationId xmlns:a16="http://schemas.microsoft.com/office/drawing/2014/main" id="{746CA9E1-99DE-1241-9313-EC53AF42FD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4" name="Line 19">
              <a:extLst>
                <a:ext uri="{FF2B5EF4-FFF2-40B4-BE49-F238E27FC236}">
                  <a16:creationId xmlns:a16="http://schemas.microsoft.com/office/drawing/2014/main" id="{3A9FE37D-DD7C-664C-8AAE-F5EBD2C9D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5" name="Line 21">
              <a:extLst>
                <a:ext uri="{FF2B5EF4-FFF2-40B4-BE49-F238E27FC236}">
                  <a16:creationId xmlns:a16="http://schemas.microsoft.com/office/drawing/2014/main" id="{0A243BA3-DA02-D040-809F-08E4CE8BC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6" name="Text Box 22">
              <a:extLst>
                <a:ext uri="{FF2B5EF4-FFF2-40B4-BE49-F238E27FC236}">
                  <a16:creationId xmlns:a16="http://schemas.microsoft.com/office/drawing/2014/main" id="{7C1953C6-4B25-894B-946D-8B24C8E0E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" y="3268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67" name="Text Box 20">
              <a:extLst>
                <a:ext uri="{FF2B5EF4-FFF2-40B4-BE49-F238E27FC236}">
                  <a16:creationId xmlns:a16="http://schemas.microsoft.com/office/drawing/2014/main" id="{CF5EE3A2-EE73-BD41-B586-8F884F0AF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46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</p:grpSp>
      <p:grpSp>
        <p:nvGrpSpPr>
          <p:cNvPr id="68" name="Group 45">
            <a:extLst>
              <a:ext uri="{FF2B5EF4-FFF2-40B4-BE49-F238E27FC236}">
                <a16:creationId xmlns:a16="http://schemas.microsoft.com/office/drawing/2014/main" id="{295979CB-EF20-E74D-9B68-92A5B0697B1E}"/>
              </a:ext>
            </a:extLst>
          </p:cNvPr>
          <p:cNvGrpSpPr>
            <a:grpSpLocks/>
          </p:cNvGrpSpPr>
          <p:nvPr/>
        </p:nvGrpSpPr>
        <p:grpSpPr bwMode="auto">
          <a:xfrm>
            <a:off x="336246" y="4431202"/>
            <a:ext cx="1783653" cy="1917325"/>
            <a:chOff x="480" y="2250"/>
            <a:chExt cx="1207" cy="1378"/>
          </a:xfrm>
        </p:grpSpPr>
        <p:pic>
          <p:nvPicPr>
            <p:cNvPr id="69" name="Picture 40">
              <a:extLst>
                <a:ext uri="{FF2B5EF4-FFF2-40B4-BE49-F238E27FC236}">
                  <a16:creationId xmlns:a16="http://schemas.microsoft.com/office/drawing/2014/main" id="{3E39CDBD-5DBC-FC47-8348-BA197EAAF2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Arc 41">
              <a:extLst>
                <a:ext uri="{FF2B5EF4-FFF2-40B4-BE49-F238E27FC236}">
                  <a16:creationId xmlns:a16="http://schemas.microsoft.com/office/drawing/2014/main" id="{85A28C53-F528-E24A-86EA-3389EBF83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" name="Arc 42">
              <a:extLst>
                <a:ext uri="{FF2B5EF4-FFF2-40B4-BE49-F238E27FC236}">
                  <a16:creationId xmlns:a16="http://schemas.microsoft.com/office/drawing/2014/main" id="{EAA8BFDF-85CD-8D48-A4D4-91F6D615F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2" name="Line 43">
              <a:extLst>
                <a:ext uri="{FF2B5EF4-FFF2-40B4-BE49-F238E27FC236}">
                  <a16:creationId xmlns:a16="http://schemas.microsoft.com/office/drawing/2014/main" id="{5B7CAF0C-699A-2244-8E35-435E1F868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9A7341B7-8DCF-9E48-B9C1-36D2A123F2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4" name="Line 19">
              <a:extLst>
                <a:ext uri="{FF2B5EF4-FFF2-40B4-BE49-F238E27FC236}">
                  <a16:creationId xmlns:a16="http://schemas.microsoft.com/office/drawing/2014/main" id="{74166B6D-04CC-604D-953B-CD887D9CE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5" name="Line 21">
              <a:extLst>
                <a:ext uri="{FF2B5EF4-FFF2-40B4-BE49-F238E27FC236}">
                  <a16:creationId xmlns:a16="http://schemas.microsoft.com/office/drawing/2014/main" id="{770A8E3E-3D7E-CE44-9255-56270519E2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6" name="Text Box 22">
              <a:extLst>
                <a:ext uri="{FF2B5EF4-FFF2-40B4-BE49-F238E27FC236}">
                  <a16:creationId xmlns:a16="http://schemas.microsoft.com/office/drawing/2014/main" id="{A41B9D89-9087-334D-831A-62515BB68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" y="3277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77" name="Text Box 20">
              <a:extLst>
                <a:ext uri="{FF2B5EF4-FFF2-40B4-BE49-F238E27FC236}">
                  <a16:creationId xmlns:a16="http://schemas.microsoft.com/office/drawing/2014/main" id="{A336E693-AAEF-8848-9D25-78FD93F5E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grpSp>
        <p:nvGrpSpPr>
          <p:cNvPr id="78" name="Group 45">
            <a:extLst>
              <a:ext uri="{FF2B5EF4-FFF2-40B4-BE49-F238E27FC236}">
                <a16:creationId xmlns:a16="http://schemas.microsoft.com/office/drawing/2014/main" id="{061B0597-9128-CF4E-B83B-7EE4B96E6B74}"/>
              </a:ext>
            </a:extLst>
          </p:cNvPr>
          <p:cNvGrpSpPr>
            <a:grpSpLocks/>
          </p:cNvGrpSpPr>
          <p:nvPr/>
        </p:nvGrpSpPr>
        <p:grpSpPr bwMode="auto">
          <a:xfrm>
            <a:off x="4771695" y="210058"/>
            <a:ext cx="1783653" cy="1917325"/>
            <a:chOff x="480" y="2250"/>
            <a:chExt cx="1207" cy="1378"/>
          </a:xfrm>
        </p:grpSpPr>
        <p:pic>
          <p:nvPicPr>
            <p:cNvPr id="79" name="Picture 40">
              <a:extLst>
                <a:ext uri="{FF2B5EF4-FFF2-40B4-BE49-F238E27FC236}">
                  <a16:creationId xmlns:a16="http://schemas.microsoft.com/office/drawing/2014/main" id="{CB7CED2B-B654-3940-BC37-4AE1E4AD55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0" name="Arc 41">
              <a:extLst>
                <a:ext uri="{FF2B5EF4-FFF2-40B4-BE49-F238E27FC236}">
                  <a16:creationId xmlns:a16="http://schemas.microsoft.com/office/drawing/2014/main" id="{1AAACC07-9365-4D4E-B148-03E12AD39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1" name="Arc 42">
              <a:extLst>
                <a:ext uri="{FF2B5EF4-FFF2-40B4-BE49-F238E27FC236}">
                  <a16:creationId xmlns:a16="http://schemas.microsoft.com/office/drawing/2014/main" id="{39BEA895-DC41-4644-B2AD-24C4FB22B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" name="Line 43">
              <a:extLst>
                <a:ext uri="{FF2B5EF4-FFF2-40B4-BE49-F238E27FC236}">
                  <a16:creationId xmlns:a16="http://schemas.microsoft.com/office/drawing/2014/main" id="{BDCEDDAE-9C88-B449-B914-147ABE647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3" name="Line 44">
              <a:extLst>
                <a:ext uri="{FF2B5EF4-FFF2-40B4-BE49-F238E27FC236}">
                  <a16:creationId xmlns:a16="http://schemas.microsoft.com/office/drawing/2014/main" id="{C52EE8AB-AB65-6D41-9DBF-304C20234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4" name="Line 19">
              <a:extLst>
                <a:ext uri="{FF2B5EF4-FFF2-40B4-BE49-F238E27FC236}">
                  <a16:creationId xmlns:a16="http://schemas.microsoft.com/office/drawing/2014/main" id="{8736B8B1-718D-5943-B243-52EA1FDFC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5" name="Line 21">
              <a:extLst>
                <a:ext uri="{FF2B5EF4-FFF2-40B4-BE49-F238E27FC236}">
                  <a16:creationId xmlns:a16="http://schemas.microsoft.com/office/drawing/2014/main" id="{E7C566DF-C9E7-A346-BBBC-AC31A099A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" y="3321"/>
              <a:ext cx="1174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6" name="Text Box 22">
              <a:extLst>
                <a:ext uri="{FF2B5EF4-FFF2-40B4-BE49-F238E27FC236}">
                  <a16:creationId xmlns:a16="http://schemas.microsoft.com/office/drawing/2014/main" id="{9214408B-8BCD-9746-9DC3-5F38DD206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" y="332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20 cm</a:t>
              </a:r>
            </a:p>
          </p:txBody>
        </p:sp>
        <p:sp>
          <p:nvSpPr>
            <p:cNvPr id="87" name="Text Box 20">
              <a:extLst>
                <a:ext uri="{FF2B5EF4-FFF2-40B4-BE49-F238E27FC236}">
                  <a16:creationId xmlns:a16="http://schemas.microsoft.com/office/drawing/2014/main" id="{F269DD82-20A5-E544-A9A1-F9930FF82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grpSp>
        <p:nvGrpSpPr>
          <p:cNvPr id="118" name="Group 45">
            <a:extLst>
              <a:ext uri="{FF2B5EF4-FFF2-40B4-BE49-F238E27FC236}">
                <a16:creationId xmlns:a16="http://schemas.microsoft.com/office/drawing/2014/main" id="{08E2331C-AA42-8B4C-90DB-900617A44C5E}"/>
              </a:ext>
            </a:extLst>
          </p:cNvPr>
          <p:cNvGrpSpPr>
            <a:grpSpLocks/>
          </p:cNvGrpSpPr>
          <p:nvPr/>
        </p:nvGrpSpPr>
        <p:grpSpPr bwMode="auto">
          <a:xfrm>
            <a:off x="4751006" y="2264483"/>
            <a:ext cx="1783653" cy="1917325"/>
            <a:chOff x="480" y="2250"/>
            <a:chExt cx="1207" cy="1378"/>
          </a:xfrm>
        </p:grpSpPr>
        <p:pic>
          <p:nvPicPr>
            <p:cNvPr id="119" name="Picture 40">
              <a:extLst>
                <a:ext uri="{FF2B5EF4-FFF2-40B4-BE49-F238E27FC236}">
                  <a16:creationId xmlns:a16="http://schemas.microsoft.com/office/drawing/2014/main" id="{89373E00-5AA4-634E-82DE-C71F30D0D6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Arc 41">
              <a:extLst>
                <a:ext uri="{FF2B5EF4-FFF2-40B4-BE49-F238E27FC236}">
                  <a16:creationId xmlns:a16="http://schemas.microsoft.com/office/drawing/2014/main" id="{B20664EA-7AF9-9847-BD39-78BB6722A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1" name="Arc 42">
              <a:extLst>
                <a:ext uri="{FF2B5EF4-FFF2-40B4-BE49-F238E27FC236}">
                  <a16:creationId xmlns:a16="http://schemas.microsoft.com/office/drawing/2014/main" id="{64EEA5B3-D7B1-C840-A936-9FE7E44D5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2" name="Line 43">
              <a:extLst>
                <a:ext uri="{FF2B5EF4-FFF2-40B4-BE49-F238E27FC236}">
                  <a16:creationId xmlns:a16="http://schemas.microsoft.com/office/drawing/2014/main" id="{73A82E34-7367-5342-98F6-043C31FB25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3" name="Line 44">
              <a:extLst>
                <a:ext uri="{FF2B5EF4-FFF2-40B4-BE49-F238E27FC236}">
                  <a16:creationId xmlns:a16="http://schemas.microsoft.com/office/drawing/2014/main" id="{1A5DF3DA-982C-694A-9911-A1E908FB1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4" name="Line 19">
              <a:extLst>
                <a:ext uri="{FF2B5EF4-FFF2-40B4-BE49-F238E27FC236}">
                  <a16:creationId xmlns:a16="http://schemas.microsoft.com/office/drawing/2014/main" id="{7443B6FD-A5EB-B94F-8671-827672982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5" name="Line 21">
              <a:extLst>
                <a:ext uri="{FF2B5EF4-FFF2-40B4-BE49-F238E27FC236}">
                  <a16:creationId xmlns:a16="http://schemas.microsoft.com/office/drawing/2014/main" id="{E3BFECF3-50C9-324F-8566-1997AA0C57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" y="3321"/>
              <a:ext cx="1174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6" name="Text Box 22">
              <a:extLst>
                <a:ext uri="{FF2B5EF4-FFF2-40B4-BE49-F238E27FC236}">
                  <a16:creationId xmlns:a16="http://schemas.microsoft.com/office/drawing/2014/main" id="{FC2565EA-A836-7C49-951F-E3B2BC50D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" y="332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127" name="Text Box 20">
              <a:extLst>
                <a:ext uri="{FF2B5EF4-FFF2-40B4-BE49-F238E27FC236}">
                  <a16:creationId xmlns:a16="http://schemas.microsoft.com/office/drawing/2014/main" id="{6699E41F-98E2-2F49-ACE8-E701C685A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grpSp>
        <p:nvGrpSpPr>
          <p:cNvPr id="128" name="Group 45">
            <a:extLst>
              <a:ext uri="{FF2B5EF4-FFF2-40B4-BE49-F238E27FC236}">
                <a16:creationId xmlns:a16="http://schemas.microsoft.com/office/drawing/2014/main" id="{A6E1759D-6292-4F4C-95DD-5FE9DA21029F}"/>
              </a:ext>
            </a:extLst>
          </p:cNvPr>
          <p:cNvGrpSpPr>
            <a:grpSpLocks/>
          </p:cNvGrpSpPr>
          <p:nvPr/>
        </p:nvGrpSpPr>
        <p:grpSpPr bwMode="auto">
          <a:xfrm>
            <a:off x="4764306" y="4409994"/>
            <a:ext cx="1783653" cy="1917325"/>
            <a:chOff x="480" y="2250"/>
            <a:chExt cx="1207" cy="1378"/>
          </a:xfrm>
        </p:grpSpPr>
        <p:pic>
          <p:nvPicPr>
            <p:cNvPr id="129" name="Picture 40">
              <a:extLst>
                <a:ext uri="{FF2B5EF4-FFF2-40B4-BE49-F238E27FC236}">
                  <a16:creationId xmlns:a16="http://schemas.microsoft.com/office/drawing/2014/main" id="{28501765-3A0A-2940-A66A-F42C57DE0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0" name="Arc 41">
              <a:extLst>
                <a:ext uri="{FF2B5EF4-FFF2-40B4-BE49-F238E27FC236}">
                  <a16:creationId xmlns:a16="http://schemas.microsoft.com/office/drawing/2014/main" id="{DB726086-FC4E-954F-B332-028E75025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1" name="Arc 42">
              <a:extLst>
                <a:ext uri="{FF2B5EF4-FFF2-40B4-BE49-F238E27FC236}">
                  <a16:creationId xmlns:a16="http://schemas.microsoft.com/office/drawing/2014/main" id="{CE7DDA26-8579-014F-B54E-CEC82448B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2" name="Line 43">
              <a:extLst>
                <a:ext uri="{FF2B5EF4-FFF2-40B4-BE49-F238E27FC236}">
                  <a16:creationId xmlns:a16="http://schemas.microsoft.com/office/drawing/2014/main" id="{087BBBC4-7479-FB46-A740-AB8388DA9F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3" name="Line 44">
              <a:extLst>
                <a:ext uri="{FF2B5EF4-FFF2-40B4-BE49-F238E27FC236}">
                  <a16:creationId xmlns:a16="http://schemas.microsoft.com/office/drawing/2014/main" id="{14B95B2D-8FD0-5945-A157-782EB7D39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4" name="Line 19">
              <a:extLst>
                <a:ext uri="{FF2B5EF4-FFF2-40B4-BE49-F238E27FC236}">
                  <a16:creationId xmlns:a16="http://schemas.microsoft.com/office/drawing/2014/main" id="{842A7DCE-6F33-F248-8A1A-69FAA5196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5" name="Line 21">
              <a:extLst>
                <a:ext uri="{FF2B5EF4-FFF2-40B4-BE49-F238E27FC236}">
                  <a16:creationId xmlns:a16="http://schemas.microsoft.com/office/drawing/2014/main" id="{F13FE3C3-4151-9B46-835A-5D762CFBD6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" y="3321"/>
              <a:ext cx="1174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6" name="Text Box 22">
              <a:extLst>
                <a:ext uri="{FF2B5EF4-FFF2-40B4-BE49-F238E27FC236}">
                  <a16:creationId xmlns:a16="http://schemas.microsoft.com/office/drawing/2014/main" id="{6604510F-DCF1-2942-A3DA-1A92FBFC8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" y="332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137" name="Text Box 20">
              <a:extLst>
                <a:ext uri="{FF2B5EF4-FFF2-40B4-BE49-F238E27FC236}">
                  <a16:creationId xmlns:a16="http://schemas.microsoft.com/office/drawing/2014/main" id="{C7EC51DE-44BE-964A-AF08-6FDED6AFC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46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 beckyhall75</a:t>
            </a:r>
          </a:p>
        </p:txBody>
      </p:sp>
      <p:grpSp>
        <p:nvGrpSpPr>
          <p:cNvPr id="7" name="Group 45">
            <a:extLst>
              <a:ext uri="{FF2B5EF4-FFF2-40B4-BE49-F238E27FC236}">
                <a16:creationId xmlns:a16="http://schemas.microsoft.com/office/drawing/2014/main" id="{6805B952-84A0-054D-9827-4F61BE887C6F}"/>
              </a:ext>
            </a:extLst>
          </p:cNvPr>
          <p:cNvGrpSpPr>
            <a:grpSpLocks/>
          </p:cNvGrpSpPr>
          <p:nvPr/>
        </p:nvGrpSpPr>
        <p:grpSpPr bwMode="auto">
          <a:xfrm>
            <a:off x="331075" y="189187"/>
            <a:ext cx="1783653" cy="1917325"/>
            <a:chOff x="480" y="2250"/>
            <a:chExt cx="1207" cy="1378"/>
          </a:xfrm>
        </p:grpSpPr>
        <p:pic>
          <p:nvPicPr>
            <p:cNvPr id="8" name="Picture 40">
              <a:extLst>
                <a:ext uri="{FF2B5EF4-FFF2-40B4-BE49-F238E27FC236}">
                  <a16:creationId xmlns:a16="http://schemas.microsoft.com/office/drawing/2014/main" id="{350A724B-7506-B242-9569-76F64D90E3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Arc 41">
              <a:extLst>
                <a:ext uri="{FF2B5EF4-FFF2-40B4-BE49-F238E27FC236}">
                  <a16:creationId xmlns:a16="http://schemas.microsoft.com/office/drawing/2014/main" id="{05A00448-7FF7-904B-938E-0F9F83D27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" name="Arc 42">
              <a:extLst>
                <a:ext uri="{FF2B5EF4-FFF2-40B4-BE49-F238E27FC236}">
                  <a16:creationId xmlns:a16="http://schemas.microsoft.com/office/drawing/2014/main" id="{24F957B4-66E9-7045-9AD2-3E36B01EA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" name="Line 43">
              <a:extLst>
                <a:ext uri="{FF2B5EF4-FFF2-40B4-BE49-F238E27FC236}">
                  <a16:creationId xmlns:a16="http://schemas.microsoft.com/office/drawing/2014/main" id="{E22B34B2-90BA-0A43-878F-00498E4CC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" name="Line 44">
              <a:extLst>
                <a:ext uri="{FF2B5EF4-FFF2-40B4-BE49-F238E27FC236}">
                  <a16:creationId xmlns:a16="http://schemas.microsoft.com/office/drawing/2014/main" id="{A3C23850-114F-8C46-8F41-B98E24F5AE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" name="Line 19">
              <a:extLst>
                <a:ext uri="{FF2B5EF4-FFF2-40B4-BE49-F238E27FC236}">
                  <a16:creationId xmlns:a16="http://schemas.microsoft.com/office/drawing/2014/main" id="{73842567-790F-EF45-83F2-7E315DEC2A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Line 21">
              <a:extLst>
                <a:ext uri="{FF2B5EF4-FFF2-40B4-BE49-F238E27FC236}">
                  <a16:creationId xmlns:a16="http://schemas.microsoft.com/office/drawing/2014/main" id="{CCDDFCC8-E9B9-5242-AC31-430C59AAE9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D8B825CF-9584-4248-A947-FFE6E4BAA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3268"/>
              <a:ext cx="4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id="{3A36BEAA-1637-4E4B-8AAD-09F670427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46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</p:grpSp>
      <p:grpSp>
        <p:nvGrpSpPr>
          <p:cNvPr id="58" name="Group 45">
            <a:extLst>
              <a:ext uri="{FF2B5EF4-FFF2-40B4-BE49-F238E27FC236}">
                <a16:creationId xmlns:a16="http://schemas.microsoft.com/office/drawing/2014/main" id="{257AFDC0-08F3-0246-9BE5-842F5B5DA41A}"/>
              </a:ext>
            </a:extLst>
          </p:cNvPr>
          <p:cNvGrpSpPr>
            <a:grpSpLocks/>
          </p:cNvGrpSpPr>
          <p:nvPr/>
        </p:nvGrpSpPr>
        <p:grpSpPr bwMode="auto">
          <a:xfrm>
            <a:off x="291175" y="2264484"/>
            <a:ext cx="1783653" cy="1917325"/>
            <a:chOff x="480" y="2250"/>
            <a:chExt cx="1207" cy="1378"/>
          </a:xfrm>
        </p:grpSpPr>
        <p:pic>
          <p:nvPicPr>
            <p:cNvPr id="59" name="Picture 40">
              <a:extLst>
                <a:ext uri="{FF2B5EF4-FFF2-40B4-BE49-F238E27FC236}">
                  <a16:creationId xmlns:a16="http://schemas.microsoft.com/office/drawing/2014/main" id="{12CAEDCC-0022-DA4E-8D79-363D54B6C9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Arc 41">
              <a:extLst>
                <a:ext uri="{FF2B5EF4-FFF2-40B4-BE49-F238E27FC236}">
                  <a16:creationId xmlns:a16="http://schemas.microsoft.com/office/drawing/2014/main" id="{A2935E14-A2C6-2B46-B8C7-5F820856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1" name="Arc 42">
              <a:extLst>
                <a:ext uri="{FF2B5EF4-FFF2-40B4-BE49-F238E27FC236}">
                  <a16:creationId xmlns:a16="http://schemas.microsoft.com/office/drawing/2014/main" id="{50125FF2-191B-924B-8195-BD905BB94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2" name="Line 43">
              <a:extLst>
                <a:ext uri="{FF2B5EF4-FFF2-40B4-BE49-F238E27FC236}">
                  <a16:creationId xmlns:a16="http://schemas.microsoft.com/office/drawing/2014/main" id="{184F3A7B-5707-9F4D-B7CB-1E5842DADA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3" name="Line 44">
              <a:extLst>
                <a:ext uri="{FF2B5EF4-FFF2-40B4-BE49-F238E27FC236}">
                  <a16:creationId xmlns:a16="http://schemas.microsoft.com/office/drawing/2014/main" id="{746CA9E1-99DE-1241-9313-EC53AF42FD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4" name="Line 19">
              <a:extLst>
                <a:ext uri="{FF2B5EF4-FFF2-40B4-BE49-F238E27FC236}">
                  <a16:creationId xmlns:a16="http://schemas.microsoft.com/office/drawing/2014/main" id="{3A9FE37D-DD7C-664C-8AAE-F5EBD2C9D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5" name="Line 21">
              <a:extLst>
                <a:ext uri="{FF2B5EF4-FFF2-40B4-BE49-F238E27FC236}">
                  <a16:creationId xmlns:a16="http://schemas.microsoft.com/office/drawing/2014/main" id="{0A243BA3-DA02-D040-809F-08E4CE8BC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6" name="Text Box 22">
              <a:extLst>
                <a:ext uri="{FF2B5EF4-FFF2-40B4-BE49-F238E27FC236}">
                  <a16:creationId xmlns:a16="http://schemas.microsoft.com/office/drawing/2014/main" id="{7C1953C6-4B25-894B-946D-8B24C8E0E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" y="3268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67" name="Text Box 20">
              <a:extLst>
                <a:ext uri="{FF2B5EF4-FFF2-40B4-BE49-F238E27FC236}">
                  <a16:creationId xmlns:a16="http://schemas.microsoft.com/office/drawing/2014/main" id="{CF5EE3A2-EE73-BD41-B586-8F884F0AF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46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</p:grpSp>
      <p:grpSp>
        <p:nvGrpSpPr>
          <p:cNvPr id="68" name="Group 45">
            <a:extLst>
              <a:ext uri="{FF2B5EF4-FFF2-40B4-BE49-F238E27FC236}">
                <a16:creationId xmlns:a16="http://schemas.microsoft.com/office/drawing/2014/main" id="{295979CB-EF20-E74D-9B68-92A5B0697B1E}"/>
              </a:ext>
            </a:extLst>
          </p:cNvPr>
          <p:cNvGrpSpPr>
            <a:grpSpLocks/>
          </p:cNvGrpSpPr>
          <p:nvPr/>
        </p:nvGrpSpPr>
        <p:grpSpPr bwMode="auto">
          <a:xfrm>
            <a:off x="336246" y="4431202"/>
            <a:ext cx="1783653" cy="1917325"/>
            <a:chOff x="480" y="2250"/>
            <a:chExt cx="1207" cy="1378"/>
          </a:xfrm>
        </p:grpSpPr>
        <p:pic>
          <p:nvPicPr>
            <p:cNvPr id="69" name="Picture 40">
              <a:extLst>
                <a:ext uri="{FF2B5EF4-FFF2-40B4-BE49-F238E27FC236}">
                  <a16:creationId xmlns:a16="http://schemas.microsoft.com/office/drawing/2014/main" id="{3E39CDBD-5DBC-FC47-8348-BA197EAAF2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Arc 41">
              <a:extLst>
                <a:ext uri="{FF2B5EF4-FFF2-40B4-BE49-F238E27FC236}">
                  <a16:creationId xmlns:a16="http://schemas.microsoft.com/office/drawing/2014/main" id="{85A28C53-F528-E24A-86EA-3389EBF83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" name="Arc 42">
              <a:extLst>
                <a:ext uri="{FF2B5EF4-FFF2-40B4-BE49-F238E27FC236}">
                  <a16:creationId xmlns:a16="http://schemas.microsoft.com/office/drawing/2014/main" id="{EAA8BFDF-85CD-8D48-A4D4-91F6D615F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2" name="Line 43">
              <a:extLst>
                <a:ext uri="{FF2B5EF4-FFF2-40B4-BE49-F238E27FC236}">
                  <a16:creationId xmlns:a16="http://schemas.microsoft.com/office/drawing/2014/main" id="{5B7CAF0C-699A-2244-8E35-435E1F868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9A7341B7-8DCF-9E48-B9C1-36D2A123F2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4" name="Line 19">
              <a:extLst>
                <a:ext uri="{FF2B5EF4-FFF2-40B4-BE49-F238E27FC236}">
                  <a16:creationId xmlns:a16="http://schemas.microsoft.com/office/drawing/2014/main" id="{74166B6D-04CC-604D-953B-CD887D9CE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5" name="Line 21">
              <a:extLst>
                <a:ext uri="{FF2B5EF4-FFF2-40B4-BE49-F238E27FC236}">
                  <a16:creationId xmlns:a16="http://schemas.microsoft.com/office/drawing/2014/main" id="{770A8E3E-3D7E-CE44-9255-56270519E2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6" name="Text Box 22">
              <a:extLst>
                <a:ext uri="{FF2B5EF4-FFF2-40B4-BE49-F238E27FC236}">
                  <a16:creationId xmlns:a16="http://schemas.microsoft.com/office/drawing/2014/main" id="{A41B9D89-9087-334D-831A-62515BB68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" y="3277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77" name="Text Box 20">
              <a:extLst>
                <a:ext uri="{FF2B5EF4-FFF2-40B4-BE49-F238E27FC236}">
                  <a16:creationId xmlns:a16="http://schemas.microsoft.com/office/drawing/2014/main" id="{A336E693-AAEF-8848-9D25-78FD93F5E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grpSp>
        <p:nvGrpSpPr>
          <p:cNvPr id="78" name="Group 45">
            <a:extLst>
              <a:ext uri="{FF2B5EF4-FFF2-40B4-BE49-F238E27FC236}">
                <a16:creationId xmlns:a16="http://schemas.microsoft.com/office/drawing/2014/main" id="{061B0597-9128-CF4E-B83B-7EE4B96E6B74}"/>
              </a:ext>
            </a:extLst>
          </p:cNvPr>
          <p:cNvGrpSpPr>
            <a:grpSpLocks/>
          </p:cNvGrpSpPr>
          <p:nvPr/>
        </p:nvGrpSpPr>
        <p:grpSpPr bwMode="auto">
          <a:xfrm>
            <a:off x="4771695" y="210058"/>
            <a:ext cx="1783653" cy="1917325"/>
            <a:chOff x="480" y="2250"/>
            <a:chExt cx="1207" cy="1378"/>
          </a:xfrm>
        </p:grpSpPr>
        <p:pic>
          <p:nvPicPr>
            <p:cNvPr id="79" name="Picture 40">
              <a:extLst>
                <a:ext uri="{FF2B5EF4-FFF2-40B4-BE49-F238E27FC236}">
                  <a16:creationId xmlns:a16="http://schemas.microsoft.com/office/drawing/2014/main" id="{CB7CED2B-B654-3940-BC37-4AE1E4AD55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0" name="Arc 41">
              <a:extLst>
                <a:ext uri="{FF2B5EF4-FFF2-40B4-BE49-F238E27FC236}">
                  <a16:creationId xmlns:a16="http://schemas.microsoft.com/office/drawing/2014/main" id="{1AAACC07-9365-4D4E-B148-03E12AD39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1" name="Arc 42">
              <a:extLst>
                <a:ext uri="{FF2B5EF4-FFF2-40B4-BE49-F238E27FC236}">
                  <a16:creationId xmlns:a16="http://schemas.microsoft.com/office/drawing/2014/main" id="{39BEA895-DC41-4644-B2AD-24C4FB22B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" name="Line 43">
              <a:extLst>
                <a:ext uri="{FF2B5EF4-FFF2-40B4-BE49-F238E27FC236}">
                  <a16:creationId xmlns:a16="http://schemas.microsoft.com/office/drawing/2014/main" id="{BDCEDDAE-9C88-B449-B914-147ABE647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3" name="Line 44">
              <a:extLst>
                <a:ext uri="{FF2B5EF4-FFF2-40B4-BE49-F238E27FC236}">
                  <a16:creationId xmlns:a16="http://schemas.microsoft.com/office/drawing/2014/main" id="{C52EE8AB-AB65-6D41-9DBF-304C20234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4" name="Line 19">
              <a:extLst>
                <a:ext uri="{FF2B5EF4-FFF2-40B4-BE49-F238E27FC236}">
                  <a16:creationId xmlns:a16="http://schemas.microsoft.com/office/drawing/2014/main" id="{8736B8B1-718D-5943-B243-52EA1FDFC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5" name="Line 21">
              <a:extLst>
                <a:ext uri="{FF2B5EF4-FFF2-40B4-BE49-F238E27FC236}">
                  <a16:creationId xmlns:a16="http://schemas.microsoft.com/office/drawing/2014/main" id="{E7C566DF-C9E7-A346-BBBC-AC31A099A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" y="3321"/>
              <a:ext cx="1174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6" name="Text Box 22">
              <a:extLst>
                <a:ext uri="{FF2B5EF4-FFF2-40B4-BE49-F238E27FC236}">
                  <a16:creationId xmlns:a16="http://schemas.microsoft.com/office/drawing/2014/main" id="{9214408B-8BCD-9746-9DC3-5F38DD206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" y="332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20 cm</a:t>
              </a:r>
            </a:p>
          </p:txBody>
        </p:sp>
        <p:sp>
          <p:nvSpPr>
            <p:cNvPr id="87" name="Text Box 20">
              <a:extLst>
                <a:ext uri="{FF2B5EF4-FFF2-40B4-BE49-F238E27FC236}">
                  <a16:creationId xmlns:a16="http://schemas.microsoft.com/office/drawing/2014/main" id="{F269DD82-20A5-E544-A9A1-F9930FF82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grpSp>
        <p:nvGrpSpPr>
          <p:cNvPr id="118" name="Group 45">
            <a:extLst>
              <a:ext uri="{FF2B5EF4-FFF2-40B4-BE49-F238E27FC236}">
                <a16:creationId xmlns:a16="http://schemas.microsoft.com/office/drawing/2014/main" id="{08E2331C-AA42-8B4C-90DB-900617A44C5E}"/>
              </a:ext>
            </a:extLst>
          </p:cNvPr>
          <p:cNvGrpSpPr>
            <a:grpSpLocks/>
          </p:cNvGrpSpPr>
          <p:nvPr/>
        </p:nvGrpSpPr>
        <p:grpSpPr bwMode="auto">
          <a:xfrm>
            <a:off x="4751006" y="2264483"/>
            <a:ext cx="1783653" cy="1917325"/>
            <a:chOff x="480" y="2250"/>
            <a:chExt cx="1207" cy="1378"/>
          </a:xfrm>
        </p:grpSpPr>
        <p:pic>
          <p:nvPicPr>
            <p:cNvPr id="119" name="Picture 40">
              <a:extLst>
                <a:ext uri="{FF2B5EF4-FFF2-40B4-BE49-F238E27FC236}">
                  <a16:creationId xmlns:a16="http://schemas.microsoft.com/office/drawing/2014/main" id="{89373E00-5AA4-634E-82DE-C71F30D0D6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Arc 41">
              <a:extLst>
                <a:ext uri="{FF2B5EF4-FFF2-40B4-BE49-F238E27FC236}">
                  <a16:creationId xmlns:a16="http://schemas.microsoft.com/office/drawing/2014/main" id="{B20664EA-7AF9-9847-BD39-78BB6722A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1" name="Arc 42">
              <a:extLst>
                <a:ext uri="{FF2B5EF4-FFF2-40B4-BE49-F238E27FC236}">
                  <a16:creationId xmlns:a16="http://schemas.microsoft.com/office/drawing/2014/main" id="{64EEA5B3-D7B1-C840-A936-9FE7E44D5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2" name="Line 43">
              <a:extLst>
                <a:ext uri="{FF2B5EF4-FFF2-40B4-BE49-F238E27FC236}">
                  <a16:creationId xmlns:a16="http://schemas.microsoft.com/office/drawing/2014/main" id="{73A82E34-7367-5342-98F6-043C31FB25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3" name="Line 44">
              <a:extLst>
                <a:ext uri="{FF2B5EF4-FFF2-40B4-BE49-F238E27FC236}">
                  <a16:creationId xmlns:a16="http://schemas.microsoft.com/office/drawing/2014/main" id="{1A5DF3DA-982C-694A-9911-A1E908FB1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4" name="Line 19">
              <a:extLst>
                <a:ext uri="{FF2B5EF4-FFF2-40B4-BE49-F238E27FC236}">
                  <a16:creationId xmlns:a16="http://schemas.microsoft.com/office/drawing/2014/main" id="{7443B6FD-A5EB-B94F-8671-827672982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5" name="Line 21">
              <a:extLst>
                <a:ext uri="{FF2B5EF4-FFF2-40B4-BE49-F238E27FC236}">
                  <a16:creationId xmlns:a16="http://schemas.microsoft.com/office/drawing/2014/main" id="{E3BFECF3-50C9-324F-8566-1997AA0C57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" y="3321"/>
              <a:ext cx="1174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6" name="Text Box 22">
              <a:extLst>
                <a:ext uri="{FF2B5EF4-FFF2-40B4-BE49-F238E27FC236}">
                  <a16:creationId xmlns:a16="http://schemas.microsoft.com/office/drawing/2014/main" id="{FC2565EA-A836-7C49-951F-E3B2BC50D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" y="332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127" name="Text Box 20">
              <a:extLst>
                <a:ext uri="{FF2B5EF4-FFF2-40B4-BE49-F238E27FC236}">
                  <a16:creationId xmlns:a16="http://schemas.microsoft.com/office/drawing/2014/main" id="{6699E41F-98E2-2F49-ACE8-E701C685A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</p:grpSp>
      <p:grpSp>
        <p:nvGrpSpPr>
          <p:cNvPr id="128" name="Group 45">
            <a:extLst>
              <a:ext uri="{FF2B5EF4-FFF2-40B4-BE49-F238E27FC236}">
                <a16:creationId xmlns:a16="http://schemas.microsoft.com/office/drawing/2014/main" id="{A6E1759D-6292-4F4C-95DD-5FE9DA21029F}"/>
              </a:ext>
            </a:extLst>
          </p:cNvPr>
          <p:cNvGrpSpPr>
            <a:grpSpLocks/>
          </p:cNvGrpSpPr>
          <p:nvPr/>
        </p:nvGrpSpPr>
        <p:grpSpPr bwMode="auto">
          <a:xfrm>
            <a:off x="4764306" y="4409994"/>
            <a:ext cx="1783653" cy="1917325"/>
            <a:chOff x="480" y="2250"/>
            <a:chExt cx="1207" cy="1378"/>
          </a:xfrm>
        </p:grpSpPr>
        <p:pic>
          <p:nvPicPr>
            <p:cNvPr id="129" name="Picture 40">
              <a:extLst>
                <a:ext uri="{FF2B5EF4-FFF2-40B4-BE49-F238E27FC236}">
                  <a16:creationId xmlns:a16="http://schemas.microsoft.com/office/drawing/2014/main" id="{28501765-3A0A-2940-A66A-F42C57DE0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0" name="Arc 41">
              <a:extLst>
                <a:ext uri="{FF2B5EF4-FFF2-40B4-BE49-F238E27FC236}">
                  <a16:creationId xmlns:a16="http://schemas.microsoft.com/office/drawing/2014/main" id="{DB726086-FC4E-954F-B332-028E75025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1" name="Arc 42">
              <a:extLst>
                <a:ext uri="{FF2B5EF4-FFF2-40B4-BE49-F238E27FC236}">
                  <a16:creationId xmlns:a16="http://schemas.microsoft.com/office/drawing/2014/main" id="{CE7DDA26-8579-014F-B54E-CEC82448B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2" name="Line 43">
              <a:extLst>
                <a:ext uri="{FF2B5EF4-FFF2-40B4-BE49-F238E27FC236}">
                  <a16:creationId xmlns:a16="http://schemas.microsoft.com/office/drawing/2014/main" id="{087BBBC4-7479-FB46-A740-AB8388DA9F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3" name="Line 44">
              <a:extLst>
                <a:ext uri="{FF2B5EF4-FFF2-40B4-BE49-F238E27FC236}">
                  <a16:creationId xmlns:a16="http://schemas.microsoft.com/office/drawing/2014/main" id="{14B95B2D-8FD0-5945-A157-782EB7D39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4" name="Line 19">
              <a:extLst>
                <a:ext uri="{FF2B5EF4-FFF2-40B4-BE49-F238E27FC236}">
                  <a16:creationId xmlns:a16="http://schemas.microsoft.com/office/drawing/2014/main" id="{842A7DCE-6F33-F248-8A1A-69FAA5196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5" name="Line 21">
              <a:extLst>
                <a:ext uri="{FF2B5EF4-FFF2-40B4-BE49-F238E27FC236}">
                  <a16:creationId xmlns:a16="http://schemas.microsoft.com/office/drawing/2014/main" id="{F13FE3C3-4151-9B46-835A-5D762CFBD6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" y="3321"/>
              <a:ext cx="1174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6" name="Text Box 22">
              <a:extLst>
                <a:ext uri="{FF2B5EF4-FFF2-40B4-BE49-F238E27FC236}">
                  <a16:creationId xmlns:a16="http://schemas.microsoft.com/office/drawing/2014/main" id="{6604510F-DCF1-2942-A3DA-1A92FBFC8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" y="3325"/>
              <a:ext cx="55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10 cm</a:t>
              </a:r>
            </a:p>
          </p:txBody>
        </p:sp>
        <p:sp>
          <p:nvSpPr>
            <p:cNvPr id="137" name="Text Box 20">
              <a:extLst>
                <a:ext uri="{FF2B5EF4-FFF2-40B4-BE49-F238E27FC236}">
                  <a16:creationId xmlns:a16="http://schemas.microsoft.com/office/drawing/2014/main" id="{C7EC51DE-44BE-964A-AF08-6FDED6AFC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885"/>
              <a:ext cx="46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 cm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F9A81CB-5BAC-544B-A017-3434C6F7D750}"/>
              </a:ext>
            </a:extLst>
          </p:cNvPr>
          <p:cNvSpPr txBox="1"/>
          <p:nvPr/>
        </p:nvSpPr>
        <p:spPr>
          <a:xfrm>
            <a:off x="2427890" y="709448"/>
            <a:ext cx="197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130.90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2DFFF86-F6B4-EE4D-86DA-AB43A716E3D4}"/>
              </a:ext>
            </a:extLst>
          </p:cNvPr>
          <p:cNvSpPr txBox="1"/>
          <p:nvPr/>
        </p:nvSpPr>
        <p:spPr>
          <a:xfrm>
            <a:off x="2404158" y="4924190"/>
            <a:ext cx="197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1047.20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C9DE4FA-0CCB-A041-8C6F-0DF1EF83D030}"/>
              </a:ext>
            </a:extLst>
          </p:cNvPr>
          <p:cNvSpPr txBox="1"/>
          <p:nvPr/>
        </p:nvSpPr>
        <p:spPr>
          <a:xfrm>
            <a:off x="2431268" y="3147395"/>
            <a:ext cx="197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523.60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60C2A21-A924-444F-B469-CB1AFD2D2A9F}"/>
              </a:ext>
            </a:extLst>
          </p:cNvPr>
          <p:cNvSpPr txBox="1"/>
          <p:nvPr/>
        </p:nvSpPr>
        <p:spPr>
          <a:xfrm>
            <a:off x="6900732" y="709448"/>
            <a:ext cx="197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1047.20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EA6963-1A96-8F41-8C84-09C50CCBFD1E}"/>
              </a:ext>
            </a:extLst>
          </p:cNvPr>
          <p:cNvSpPr txBox="1"/>
          <p:nvPr/>
        </p:nvSpPr>
        <p:spPr>
          <a:xfrm>
            <a:off x="6877000" y="4924190"/>
            <a:ext cx="197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</a:t>
            </a:r>
            <a:r>
              <a:rPr lang="en-US">
                <a:solidFill>
                  <a:srgbClr val="FF0000"/>
                </a:solidFill>
              </a:rPr>
              <a:t>= 130.90 </a:t>
            </a:r>
            <a:r>
              <a:rPr lang="en-US" dirty="0">
                <a:solidFill>
                  <a:srgbClr val="FF0000"/>
                </a:solidFill>
              </a:rPr>
              <a:t>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5D98078-38A5-9045-A364-ED3C9E3BCA60}"/>
              </a:ext>
            </a:extLst>
          </p:cNvPr>
          <p:cNvSpPr txBox="1"/>
          <p:nvPr/>
        </p:nvSpPr>
        <p:spPr>
          <a:xfrm>
            <a:off x="6904110" y="3147395"/>
            <a:ext cx="197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261.80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864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129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Volume: Volume of a cone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110</cp:revision>
  <dcterms:created xsi:type="dcterms:W3CDTF">2018-01-26T08:52:52Z</dcterms:created>
  <dcterms:modified xsi:type="dcterms:W3CDTF">2019-03-02T11:10:47Z</dcterms:modified>
</cp:coreProperties>
</file>