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89304" autoAdjust="0"/>
  </p:normalViewPr>
  <p:slideViewPr>
    <p:cSldViewPr snapToGrid="0">
      <p:cViewPr varScale="1">
        <p:scale>
          <a:sx n="77" d="100"/>
          <a:sy n="77" d="100"/>
        </p:scale>
        <p:origin x="16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WE: 80cm</a:t>
            </a:r>
            <a:r>
              <a:rPr lang="en-US" baseline="30000" dirty="0"/>
              <a:t>3</a:t>
            </a:r>
            <a:endParaRPr lang="en-US" baseline="0" dirty="0"/>
          </a:p>
          <a:p>
            <a:r>
              <a:rPr lang="en-US" baseline="0" dirty="0"/>
              <a:t>YT: 160 cm</a:t>
            </a:r>
            <a:r>
              <a:rPr lang="en-US" baseline="30000" dirty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4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Volume: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Volume of a Pyramid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F995F4F-1094-D646-BA46-5B70109490A5}"/>
              </a:ext>
            </a:extLst>
          </p:cNvPr>
          <p:cNvGrpSpPr/>
          <p:nvPr/>
        </p:nvGrpSpPr>
        <p:grpSpPr>
          <a:xfrm>
            <a:off x="3357417" y="3920713"/>
            <a:ext cx="3701137" cy="2290762"/>
            <a:chOff x="3357417" y="3920713"/>
            <a:chExt cx="3701137" cy="2290762"/>
          </a:xfrm>
        </p:grpSpPr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66BA4DF2-8559-3C48-970A-A8F7D44FC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5609813"/>
              <a:ext cx="2971800" cy="601662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6181157C-9C19-EC4E-8258-8061F61C5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3938175"/>
              <a:ext cx="1981200" cy="2273300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F7FA9AAD-00B6-7540-88F9-197F8B361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6967" y="3920713"/>
              <a:ext cx="1492250" cy="229076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0" name="Line 11">
              <a:extLst>
                <a:ext uri="{FF2B5EF4-FFF2-40B4-BE49-F238E27FC236}">
                  <a16:creationId xmlns:a16="http://schemas.microsoft.com/office/drawing/2014/main" id="{D23345BA-FC64-3444-BA34-E8BC93578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8017" y="3946113"/>
              <a:ext cx="500063" cy="1655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1" name="Line 12">
              <a:extLst>
                <a:ext uri="{FF2B5EF4-FFF2-40B4-BE49-F238E27FC236}">
                  <a16:creationId xmlns:a16="http://schemas.microsoft.com/office/drawing/2014/main" id="{F750B937-C0FF-5D49-80D5-C6FC99B821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7417" y="5601875"/>
              <a:ext cx="9906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" name="Line 13">
              <a:extLst>
                <a:ext uri="{FF2B5EF4-FFF2-40B4-BE49-F238E27FC236}">
                  <a16:creationId xmlns:a16="http://schemas.microsoft.com/office/drawing/2014/main" id="{35E28C1F-CCCE-5F4D-83ED-F7606808C0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017" y="5601875"/>
              <a:ext cx="19812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EFE84374-24A0-1248-AF52-89014DC99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667" y="3935000"/>
              <a:ext cx="488950" cy="2273300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4" name="Text Box 17">
              <a:extLst>
                <a:ext uri="{FF2B5EF4-FFF2-40B4-BE49-F238E27FC236}">
                  <a16:creationId xmlns:a16="http://schemas.microsoft.com/office/drawing/2014/main" id="{F1E3EB9C-7611-3B42-979E-A8E5269CE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9267" y="5754275"/>
              <a:ext cx="38641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i="1">
                  <a:latin typeface="Arial"/>
                  <a:cs typeface="Arial"/>
                </a:rPr>
                <a:t>A</a:t>
              </a:r>
            </a:p>
          </p:txBody>
        </p:sp>
        <p:grpSp>
          <p:nvGrpSpPr>
            <p:cNvPr id="55" name="Group 40">
              <a:extLst>
                <a:ext uri="{FF2B5EF4-FFF2-40B4-BE49-F238E27FC236}">
                  <a16:creationId xmlns:a16="http://schemas.microsoft.com/office/drawing/2014/main" id="{CD6B85E5-4894-3746-A901-5B4D8F7F87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44867" y="3950875"/>
              <a:ext cx="533400" cy="1960563"/>
              <a:chOff x="2692" y="1552"/>
              <a:chExt cx="336" cy="1235"/>
            </a:xfrm>
          </p:grpSpPr>
          <p:sp>
            <p:nvSpPr>
              <p:cNvPr id="56" name="Text Box 20">
                <a:extLst>
                  <a:ext uri="{FF2B5EF4-FFF2-40B4-BE49-F238E27FC236}">
                    <a16:creationId xmlns:a16="http://schemas.microsoft.com/office/drawing/2014/main" id="{C220AD5F-7D78-8044-9CFD-10D0E3742C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2" y="2028"/>
                <a:ext cx="23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i="1">
                    <a:latin typeface="Arial"/>
                    <a:cs typeface="Arial"/>
                  </a:rPr>
                  <a:t>h</a:t>
                </a:r>
              </a:p>
            </p:txBody>
          </p:sp>
          <p:sp>
            <p:nvSpPr>
              <p:cNvPr id="57" name="Rectangle 18">
                <a:extLst>
                  <a:ext uri="{FF2B5EF4-FFF2-40B4-BE49-F238E27FC236}">
                    <a16:creationId xmlns:a16="http://schemas.microsoft.com/office/drawing/2014/main" id="{B3EFBA4F-2390-114D-892C-B02D21D3D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58" name="Line 16">
                <a:extLst>
                  <a:ext uri="{FF2B5EF4-FFF2-40B4-BE49-F238E27FC236}">
                    <a16:creationId xmlns:a16="http://schemas.microsoft.com/office/drawing/2014/main" id="{3A1E4E46-F199-EB41-BF2F-DA633B0131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F67B478-6608-0A4F-B358-B73A46283C47}"/>
                </a:ext>
              </a:extLst>
            </p:cNvPr>
            <p:cNvSpPr txBox="1"/>
            <p:nvPr/>
          </p:nvSpPr>
          <p:spPr>
            <a:xfrm>
              <a:off x="6873823" y="569600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160E9-F54D-6A4F-90D7-676935A96187}"/>
              </a:ext>
            </a:extLst>
          </p:cNvPr>
          <p:cNvGrpSpPr/>
          <p:nvPr/>
        </p:nvGrpSpPr>
        <p:grpSpPr>
          <a:xfrm>
            <a:off x="621442" y="778714"/>
            <a:ext cx="2502515" cy="1839875"/>
            <a:chOff x="3357417" y="3920713"/>
            <a:chExt cx="3701137" cy="2939391"/>
          </a:xfrm>
        </p:grpSpPr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id="{5E6E58D8-6193-1F41-A07C-41AB8A66E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5609813"/>
              <a:ext cx="2971800" cy="601662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2" name="Freeform 8">
              <a:extLst>
                <a:ext uri="{FF2B5EF4-FFF2-40B4-BE49-F238E27FC236}">
                  <a16:creationId xmlns:a16="http://schemas.microsoft.com/office/drawing/2014/main" id="{B4003118-4CB7-CC42-AE66-B664B746C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3938175"/>
              <a:ext cx="1981200" cy="2273300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D4EBC0E0-7937-FC46-8B05-B54FAD5A6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6967" y="3920713"/>
              <a:ext cx="1492250" cy="229076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4" name="Line 11">
              <a:extLst>
                <a:ext uri="{FF2B5EF4-FFF2-40B4-BE49-F238E27FC236}">
                  <a16:creationId xmlns:a16="http://schemas.microsoft.com/office/drawing/2014/main" id="{BAA60556-4905-C84B-8577-3BCEDDC945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8017" y="3946113"/>
              <a:ext cx="500063" cy="1655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5" name="Line 12">
              <a:extLst>
                <a:ext uri="{FF2B5EF4-FFF2-40B4-BE49-F238E27FC236}">
                  <a16:creationId xmlns:a16="http://schemas.microsoft.com/office/drawing/2014/main" id="{C3B23B2D-CEFF-D647-928A-288FA21B6C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7417" y="5601875"/>
              <a:ext cx="9906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6" name="Line 13">
              <a:extLst>
                <a:ext uri="{FF2B5EF4-FFF2-40B4-BE49-F238E27FC236}">
                  <a16:creationId xmlns:a16="http://schemas.microsoft.com/office/drawing/2014/main" id="{47C79C75-7C77-394C-A2A7-E68E6598C3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017" y="5601875"/>
              <a:ext cx="19812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7" name="Freeform 14">
              <a:extLst>
                <a:ext uri="{FF2B5EF4-FFF2-40B4-BE49-F238E27FC236}">
                  <a16:creationId xmlns:a16="http://schemas.microsoft.com/office/drawing/2014/main" id="{5D925358-765F-5045-82C2-DDE23ECF2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667" y="3935000"/>
              <a:ext cx="488950" cy="2273300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68" name="Text Box 17">
              <a:extLst>
                <a:ext uri="{FF2B5EF4-FFF2-40B4-BE49-F238E27FC236}">
                  <a16:creationId xmlns:a16="http://schemas.microsoft.com/office/drawing/2014/main" id="{145D513E-82BD-3D4A-855A-C7FCC3645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6843" y="6270058"/>
              <a:ext cx="1012801" cy="590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Arial"/>
                  <a:cs typeface="Arial"/>
                </a:rPr>
                <a:t>4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69" name="Group 40">
              <a:extLst>
                <a:ext uri="{FF2B5EF4-FFF2-40B4-BE49-F238E27FC236}">
                  <a16:creationId xmlns:a16="http://schemas.microsoft.com/office/drawing/2014/main" id="{F03F3590-F705-324E-8321-BA4092F3FA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2234" y="3950875"/>
              <a:ext cx="1316039" cy="1960563"/>
              <a:chOff x="2199" y="1552"/>
              <a:chExt cx="829" cy="1235"/>
            </a:xfrm>
          </p:grpSpPr>
          <p:sp>
            <p:nvSpPr>
              <p:cNvPr id="71" name="Text Box 20">
                <a:extLst>
                  <a:ext uri="{FF2B5EF4-FFF2-40B4-BE49-F238E27FC236}">
                    <a16:creationId xmlns:a16="http://schemas.microsoft.com/office/drawing/2014/main" id="{8244B6BA-22F2-6B48-885B-DAE76121F2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9" y="1698"/>
                <a:ext cx="757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latin typeface="Arial"/>
                    <a:cs typeface="Arial"/>
                  </a:rPr>
                  <a:t>10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72" name="Rectangle 18">
                <a:extLst>
                  <a:ext uri="{FF2B5EF4-FFF2-40B4-BE49-F238E27FC236}">
                    <a16:creationId xmlns:a16="http://schemas.microsoft.com/office/drawing/2014/main" id="{845DAF8C-8355-C04F-A6C0-AE943F9A4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73" name="Line 16">
                <a:extLst>
                  <a:ext uri="{FF2B5EF4-FFF2-40B4-BE49-F238E27FC236}">
                    <a16:creationId xmlns:a16="http://schemas.microsoft.com/office/drawing/2014/main" id="{AFB77E25-8967-9E49-A2A3-F690FB6F11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67E99B1-6292-8543-A667-DF17AA28AD1C}"/>
                </a:ext>
              </a:extLst>
            </p:cNvPr>
            <p:cNvSpPr txBox="1"/>
            <p:nvPr/>
          </p:nvSpPr>
          <p:spPr>
            <a:xfrm>
              <a:off x="6873823" y="569600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74" name="Text Box 17">
            <a:extLst>
              <a:ext uri="{FF2B5EF4-FFF2-40B4-BE49-F238E27FC236}">
                <a16:creationId xmlns:a16="http://schemas.microsoft.com/office/drawing/2014/main" id="{75D9A6C8-DE8D-144A-861A-E7EDC0D99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953" y="1953239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 dirty="0">
                <a:latin typeface="Arial"/>
                <a:cs typeface="Arial"/>
              </a:rPr>
              <a:t>6 </a:t>
            </a:r>
            <a:r>
              <a:rPr lang="en-GB" dirty="0">
                <a:latin typeface="Arial"/>
                <a:cs typeface="Arial"/>
              </a:rPr>
              <a:t>cm</a:t>
            </a:r>
            <a:endParaRPr lang="en-GB" i="1" dirty="0">
              <a:latin typeface="Arial"/>
              <a:cs typeface="Arial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270EB18-8F75-D248-86C0-7CABEC8CC7DB}"/>
              </a:ext>
            </a:extLst>
          </p:cNvPr>
          <p:cNvSpPr txBox="1"/>
          <p:nvPr/>
        </p:nvSpPr>
        <p:spPr>
          <a:xfrm>
            <a:off x="7634688" y="6488668"/>
            <a:ext cx="15093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@beckyhall75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A4D23D2-1F88-C140-B671-EA678B1F748E}"/>
              </a:ext>
            </a:extLst>
          </p:cNvPr>
          <p:cNvGrpSpPr/>
          <p:nvPr/>
        </p:nvGrpSpPr>
        <p:grpSpPr>
          <a:xfrm>
            <a:off x="5820952" y="794613"/>
            <a:ext cx="2502515" cy="1839875"/>
            <a:chOff x="3357417" y="3920713"/>
            <a:chExt cx="3701137" cy="2939391"/>
          </a:xfrm>
        </p:grpSpPr>
        <p:sp>
          <p:nvSpPr>
            <p:cNvPr id="77" name="Freeform 15">
              <a:extLst>
                <a:ext uri="{FF2B5EF4-FFF2-40B4-BE49-F238E27FC236}">
                  <a16:creationId xmlns:a16="http://schemas.microsoft.com/office/drawing/2014/main" id="{CE5BD2A4-A513-154E-ACC8-F26F8C954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5609813"/>
              <a:ext cx="2971800" cy="601662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87EB5138-24F1-4246-8DE3-3A3EB543B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3938175"/>
              <a:ext cx="1981200" cy="2273300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71773D6B-9607-CC45-B26D-DC7D22582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6967" y="3920713"/>
              <a:ext cx="1492250" cy="229076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0" name="Line 11">
              <a:extLst>
                <a:ext uri="{FF2B5EF4-FFF2-40B4-BE49-F238E27FC236}">
                  <a16:creationId xmlns:a16="http://schemas.microsoft.com/office/drawing/2014/main" id="{72EC05B4-E545-B74E-BAF6-1F0A8F39C2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8017" y="3946113"/>
              <a:ext cx="500063" cy="1655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1" name="Line 12">
              <a:extLst>
                <a:ext uri="{FF2B5EF4-FFF2-40B4-BE49-F238E27FC236}">
                  <a16:creationId xmlns:a16="http://schemas.microsoft.com/office/drawing/2014/main" id="{E4B40497-CA43-A64D-B8D6-85EB1FB3D4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7417" y="5601875"/>
              <a:ext cx="9906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" name="Line 13">
              <a:extLst>
                <a:ext uri="{FF2B5EF4-FFF2-40B4-BE49-F238E27FC236}">
                  <a16:creationId xmlns:a16="http://schemas.microsoft.com/office/drawing/2014/main" id="{1D3061FD-FE2A-0043-BFE3-2C3C0D1362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017" y="5601875"/>
              <a:ext cx="19812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F4D1E63B-7C59-874F-9B0E-79060B361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667" y="3935000"/>
              <a:ext cx="488950" cy="2273300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4" name="Text Box 17">
              <a:extLst>
                <a:ext uri="{FF2B5EF4-FFF2-40B4-BE49-F238E27FC236}">
                  <a16:creationId xmlns:a16="http://schemas.microsoft.com/office/drawing/2014/main" id="{A75D966B-01D2-FA4C-8FB6-8366410BD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6843" y="6270058"/>
              <a:ext cx="1012801" cy="590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Arial"/>
                  <a:cs typeface="Arial"/>
                </a:rPr>
                <a:t>8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85" name="Group 40">
              <a:extLst>
                <a:ext uri="{FF2B5EF4-FFF2-40B4-BE49-F238E27FC236}">
                  <a16:creationId xmlns:a16="http://schemas.microsoft.com/office/drawing/2014/main" id="{64EC32DE-3299-8148-AD70-7687A74762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2234" y="3950875"/>
              <a:ext cx="1316039" cy="1960563"/>
              <a:chOff x="2199" y="1552"/>
              <a:chExt cx="829" cy="1235"/>
            </a:xfrm>
          </p:grpSpPr>
          <p:sp>
            <p:nvSpPr>
              <p:cNvPr id="87" name="Text Box 20">
                <a:extLst>
                  <a:ext uri="{FF2B5EF4-FFF2-40B4-BE49-F238E27FC236}">
                    <a16:creationId xmlns:a16="http://schemas.microsoft.com/office/drawing/2014/main" id="{03BF7088-63A3-4F4A-873E-209B7C076E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9" y="1698"/>
                <a:ext cx="757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latin typeface="Arial"/>
                    <a:cs typeface="Arial"/>
                  </a:rPr>
                  <a:t>10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88" name="Rectangle 18">
                <a:extLst>
                  <a:ext uri="{FF2B5EF4-FFF2-40B4-BE49-F238E27FC236}">
                    <a16:creationId xmlns:a16="http://schemas.microsoft.com/office/drawing/2014/main" id="{34BC4A47-E229-F142-A261-5BC79DFF5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89" name="Line 16">
                <a:extLst>
                  <a:ext uri="{FF2B5EF4-FFF2-40B4-BE49-F238E27FC236}">
                    <a16:creationId xmlns:a16="http://schemas.microsoft.com/office/drawing/2014/main" id="{E59C1195-875F-8D4B-A0FF-016738B91D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D0DA1A1-F0A0-6D4D-9D59-FF42890004BE}"/>
                </a:ext>
              </a:extLst>
            </p:cNvPr>
            <p:cNvSpPr txBox="1"/>
            <p:nvPr/>
          </p:nvSpPr>
          <p:spPr>
            <a:xfrm>
              <a:off x="6873823" y="569600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90" name="Text Box 17">
            <a:extLst>
              <a:ext uri="{FF2B5EF4-FFF2-40B4-BE49-F238E27FC236}">
                <a16:creationId xmlns:a16="http://schemas.microsoft.com/office/drawing/2014/main" id="{0AE76FA5-1C07-724B-B9A5-AA1E5CFF2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0463" y="1969138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 dirty="0">
                <a:latin typeface="Arial"/>
                <a:cs typeface="Arial"/>
              </a:rPr>
              <a:t>6 </a:t>
            </a:r>
            <a:r>
              <a:rPr lang="en-GB" dirty="0">
                <a:latin typeface="Arial"/>
                <a:cs typeface="Arial"/>
              </a:rPr>
              <a:t>cm</a:t>
            </a:r>
            <a:endParaRPr lang="en-GB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>
            <a:extLst>
              <a:ext uri="{FF2B5EF4-FFF2-40B4-BE49-F238E27FC236}">
                <a16:creationId xmlns:a16="http://schemas.microsoft.com/office/drawing/2014/main" id="{257C7BFC-BDAD-A748-ABFD-BDD0CDAED639}"/>
              </a:ext>
            </a:extLst>
          </p:cNvPr>
          <p:cNvSpPr txBox="1"/>
          <p:nvPr/>
        </p:nvSpPr>
        <p:spPr>
          <a:xfrm>
            <a:off x="7634688" y="6488668"/>
            <a:ext cx="15093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@beckyhall75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35EF0A8-0EEC-804D-B193-4AC8C2122E49}"/>
              </a:ext>
            </a:extLst>
          </p:cNvPr>
          <p:cNvGrpSpPr/>
          <p:nvPr/>
        </p:nvGrpSpPr>
        <p:grpSpPr>
          <a:xfrm>
            <a:off x="326974" y="375758"/>
            <a:ext cx="2502515" cy="1839875"/>
            <a:chOff x="3357417" y="3920713"/>
            <a:chExt cx="3701137" cy="2939391"/>
          </a:xfrm>
        </p:grpSpPr>
        <p:sp>
          <p:nvSpPr>
            <p:cNvPr id="70" name="Freeform 15">
              <a:extLst>
                <a:ext uri="{FF2B5EF4-FFF2-40B4-BE49-F238E27FC236}">
                  <a16:creationId xmlns:a16="http://schemas.microsoft.com/office/drawing/2014/main" id="{40C99338-C630-544D-A280-5EB2F694C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5609813"/>
              <a:ext cx="2971800" cy="601662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" name="Freeform 8">
              <a:extLst>
                <a:ext uri="{FF2B5EF4-FFF2-40B4-BE49-F238E27FC236}">
                  <a16:creationId xmlns:a16="http://schemas.microsoft.com/office/drawing/2014/main" id="{B6AC183B-F271-F84D-A345-9736FE08A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3938175"/>
              <a:ext cx="1981200" cy="2273300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FD249772-D52D-1C46-811F-1FFCC4FFD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6967" y="3920713"/>
              <a:ext cx="1492250" cy="229076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4" name="Line 11">
              <a:extLst>
                <a:ext uri="{FF2B5EF4-FFF2-40B4-BE49-F238E27FC236}">
                  <a16:creationId xmlns:a16="http://schemas.microsoft.com/office/drawing/2014/main" id="{41B8225C-5D51-5745-9236-34F5BC7916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8017" y="3946113"/>
              <a:ext cx="500063" cy="1655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5" name="Line 12">
              <a:extLst>
                <a:ext uri="{FF2B5EF4-FFF2-40B4-BE49-F238E27FC236}">
                  <a16:creationId xmlns:a16="http://schemas.microsoft.com/office/drawing/2014/main" id="{FD3861C5-2728-6D4C-BF7B-A8E68AE25D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7417" y="5601875"/>
              <a:ext cx="9906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6" name="Line 13">
              <a:extLst>
                <a:ext uri="{FF2B5EF4-FFF2-40B4-BE49-F238E27FC236}">
                  <a16:creationId xmlns:a16="http://schemas.microsoft.com/office/drawing/2014/main" id="{8BF45D9D-A9DE-1449-98B9-6B01E9B0B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017" y="5601875"/>
              <a:ext cx="19812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F85D35DF-7037-A847-8858-9AC1F98F0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667" y="3935000"/>
              <a:ext cx="488950" cy="2273300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9" name="Text Box 17">
              <a:extLst>
                <a:ext uri="{FF2B5EF4-FFF2-40B4-BE49-F238E27FC236}">
                  <a16:creationId xmlns:a16="http://schemas.microsoft.com/office/drawing/2014/main" id="{5E1D412B-8C12-954C-90C9-55B44B680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6843" y="6270058"/>
              <a:ext cx="1012801" cy="590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80" name="Group 40">
              <a:extLst>
                <a:ext uri="{FF2B5EF4-FFF2-40B4-BE49-F238E27FC236}">
                  <a16:creationId xmlns:a16="http://schemas.microsoft.com/office/drawing/2014/main" id="{7507955E-96AF-594C-9DD8-EA4A0DF8C3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2234" y="3950875"/>
              <a:ext cx="1316039" cy="1960563"/>
              <a:chOff x="2199" y="1552"/>
              <a:chExt cx="829" cy="1235"/>
            </a:xfrm>
          </p:grpSpPr>
          <p:sp>
            <p:nvSpPr>
              <p:cNvPr id="83" name="Text Box 20">
                <a:extLst>
                  <a:ext uri="{FF2B5EF4-FFF2-40B4-BE49-F238E27FC236}">
                    <a16:creationId xmlns:a16="http://schemas.microsoft.com/office/drawing/2014/main" id="{AB9D211D-B68E-CF46-B29C-10F6CFB9B8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9" y="1698"/>
                <a:ext cx="638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84" name="Rectangle 18">
                <a:extLst>
                  <a:ext uri="{FF2B5EF4-FFF2-40B4-BE49-F238E27FC236}">
                    <a16:creationId xmlns:a16="http://schemas.microsoft.com/office/drawing/2014/main" id="{520A6D10-79D7-EC43-A55C-322AD0860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86" name="Line 16">
                <a:extLst>
                  <a:ext uri="{FF2B5EF4-FFF2-40B4-BE49-F238E27FC236}">
                    <a16:creationId xmlns:a16="http://schemas.microsoft.com/office/drawing/2014/main" id="{5906B471-B21C-6E47-8382-5E30ADA7A9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9A0DEC3-6B5D-8D42-AE86-96E3B4B6F889}"/>
                </a:ext>
              </a:extLst>
            </p:cNvPr>
            <p:cNvSpPr txBox="1"/>
            <p:nvPr/>
          </p:nvSpPr>
          <p:spPr>
            <a:xfrm>
              <a:off x="6873823" y="569600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87" name="Text Box 17">
            <a:extLst>
              <a:ext uri="{FF2B5EF4-FFF2-40B4-BE49-F238E27FC236}">
                <a16:creationId xmlns:a16="http://schemas.microsoft.com/office/drawing/2014/main" id="{C3835B01-AB02-2643-BA70-2562675A0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485" y="1550283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6</a:t>
            </a:r>
            <a:r>
              <a:rPr lang="en-GB" i="1" dirty="0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cm</a:t>
            </a:r>
            <a:endParaRPr lang="en-GB" i="1" dirty="0">
              <a:latin typeface="Arial"/>
              <a:cs typeface="Arial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511BE3E-3912-F54A-8215-3A0732B97721}"/>
              </a:ext>
            </a:extLst>
          </p:cNvPr>
          <p:cNvGrpSpPr/>
          <p:nvPr/>
        </p:nvGrpSpPr>
        <p:grpSpPr>
          <a:xfrm>
            <a:off x="365850" y="2602585"/>
            <a:ext cx="2502515" cy="1839875"/>
            <a:chOff x="3357417" y="3920713"/>
            <a:chExt cx="3701137" cy="2939391"/>
          </a:xfrm>
        </p:grpSpPr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F7DEDA4B-3D5E-2744-A196-8A95CF2FF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5609813"/>
              <a:ext cx="2971800" cy="601662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9CBDEFAD-F3A8-604A-BA8C-17D8809BE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3938175"/>
              <a:ext cx="1981200" cy="2273300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1227DC7B-869C-BB42-A616-FFBB3743E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6967" y="3920713"/>
              <a:ext cx="1492250" cy="229076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5" name="Line 11">
              <a:extLst>
                <a:ext uri="{FF2B5EF4-FFF2-40B4-BE49-F238E27FC236}">
                  <a16:creationId xmlns:a16="http://schemas.microsoft.com/office/drawing/2014/main" id="{00594807-7493-154E-BC9D-2B64054E2B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8017" y="3946113"/>
              <a:ext cx="500063" cy="1655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6" name="Line 12">
              <a:extLst>
                <a:ext uri="{FF2B5EF4-FFF2-40B4-BE49-F238E27FC236}">
                  <a16:creationId xmlns:a16="http://schemas.microsoft.com/office/drawing/2014/main" id="{AB50794D-36CD-4041-9CA1-3669ED7D91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7417" y="5601875"/>
              <a:ext cx="9906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7" name="Line 13">
              <a:extLst>
                <a:ext uri="{FF2B5EF4-FFF2-40B4-BE49-F238E27FC236}">
                  <a16:creationId xmlns:a16="http://schemas.microsoft.com/office/drawing/2014/main" id="{CD90C8ED-93E9-394C-9B11-EA52244D0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017" y="5601875"/>
              <a:ext cx="19812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8" name="Freeform 14">
              <a:extLst>
                <a:ext uri="{FF2B5EF4-FFF2-40B4-BE49-F238E27FC236}">
                  <a16:creationId xmlns:a16="http://schemas.microsoft.com/office/drawing/2014/main" id="{897513F4-73BA-474F-BFB0-C368696DB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667" y="3935000"/>
              <a:ext cx="488950" cy="2273300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9" name="Text Box 17">
              <a:extLst>
                <a:ext uri="{FF2B5EF4-FFF2-40B4-BE49-F238E27FC236}">
                  <a16:creationId xmlns:a16="http://schemas.microsoft.com/office/drawing/2014/main" id="{88CEFCD1-FD36-0844-A6E5-6503B6F8E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6843" y="6270058"/>
              <a:ext cx="1202464" cy="590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110" name="Group 40">
              <a:extLst>
                <a:ext uri="{FF2B5EF4-FFF2-40B4-BE49-F238E27FC236}">
                  <a16:creationId xmlns:a16="http://schemas.microsoft.com/office/drawing/2014/main" id="{7F6C3636-27C1-204D-A217-888D3F23A2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2234" y="3950875"/>
              <a:ext cx="1316039" cy="1960563"/>
              <a:chOff x="2199" y="1552"/>
              <a:chExt cx="829" cy="1235"/>
            </a:xfrm>
          </p:grpSpPr>
          <p:sp>
            <p:nvSpPr>
              <p:cNvPr id="112" name="Text Box 20">
                <a:extLst>
                  <a:ext uri="{FF2B5EF4-FFF2-40B4-BE49-F238E27FC236}">
                    <a16:creationId xmlns:a16="http://schemas.microsoft.com/office/drawing/2014/main" id="{DA06F857-F04A-3649-A22B-69A4B22B3E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9" y="1698"/>
                <a:ext cx="638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113" name="Rectangle 18">
                <a:extLst>
                  <a:ext uri="{FF2B5EF4-FFF2-40B4-BE49-F238E27FC236}">
                    <a16:creationId xmlns:a16="http://schemas.microsoft.com/office/drawing/2014/main" id="{ED3F9910-18C8-C042-9EC8-A43E5E1E03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14" name="Line 16">
                <a:extLst>
                  <a:ext uri="{FF2B5EF4-FFF2-40B4-BE49-F238E27FC236}">
                    <a16:creationId xmlns:a16="http://schemas.microsoft.com/office/drawing/2014/main" id="{8D78DACD-1D50-F647-A0CE-9E8BE85A64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D7F3A7A-80A2-EB45-845E-7B1A1A5BB830}"/>
                </a:ext>
              </a:extLst>
            </p:cNvPr>
            <p:cNvSpPr txBox="1"/>
            <p:nvPr/>
          </p:nvSpPr>
          <p:spPr>
            <a:xfrm>
              <a:off x="6873823" y="569600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15" name="Text Box 17">
            <a:extLst>
              <a:ext uri="{FF2B5EF4-FFF2-40B4-BE49-F238E27FC236}">
                <a16:creationId xmlns:a16="http://schemas.microsoft.com/office/drawing/2014/main" id="{11F5B960-D4DE-0F44-9A49-E17033909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61" y="3777110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6</a:t>
            </a:r>
            <a:r>
              <a:rPr lang="en-GB" i="1" dirty="0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cm</a:t>
            </a:r>
            <a:endParaRPr lang="en-GB" i="1" dirty="0">
              <a:latin typeface="Arial"/>
              <a:cs typeface="Arial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D2233DF-788F-8F42-9699-FF0DBB770A02}"/>
              </a:ext>
            </a:extLst>
          </p:cNvPr>
          <p:cNvGrpSpPr/>
          <p:nvPr/>
        </p:nvGrpSpPr>
        <p:grpSpPr>
          <a:xfrm>
            <a:off x="326974" y="4696259"/>
            <a:ext cx="2502515" cy="1839875"/>
            <a:chOff x="3357417" y="3920713"/>
            <a:chExt cx="3701137" cy="2939391"/>
          </a:xfrm>
        </p:grpSpPr>
        <p:sp>
          <p:nvSpPr>
            <p:cNvPr id="117" name="Freeform 15">
              <a:extLst>
                <a:ext uri="{FF2B5EF4-FFF2-40B4-BE49-F238E27FC236}">
                  <a16:creationId xmlns:a16="http://schemas.microsoft.com/office/drawing/2014/main" id="{6F58544B-C776-EF4D-9C1E-793902C4C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5609813"/>
              <a:ext cx="2971800" cy="601662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29C7AA8-B0E2-8B48-A7B1-BCCE4DAD8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3938175"/>
              <a:ext cx="1981200" cy="2273300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2F04B4-9993-2242-88DB-E1BFACB82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6967" y="3920713"/>
              <a:ext cx="1492250" cy="229076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0" name="Line 11">
              <a:extLst>
                <a:ext uri="{FF2B5EF4-FFF2-40B4-BE49-F238E27FC236}">
                  <a16:creationId xmlns:a16="http://schemas.microsoft.com/office/drawing/2014/main" id="{94994E9D-4AFB-FB48-9B80-CA5C7A59E0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8017" y="3946113"/>
              <a:ext cx="500063" cy="1655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1" name="Line 12">
              <a:extLst>
                <a:ext uri="{FF2B5EF4-FFF2-40B4-BE49-F238E27FC236}">
                  <a16:creationId xmlns:a16="http://schemas.microsoft.com/office/drawing/2014/main" id="{81F85161-3DDE-404B-BB68-D2584AFED1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7417" y="5601875"/>
              <a:ext cx="9906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2" name="Line 13">
              <a:extLst>
                <a:ext uri="{FF2B5EF4-FFF2-40B4-BE49-F238E27FC236}">
                  <a16:creationId xmlns:a16="http://schemas.microsoft.com/office/drawing/2014/main" id="{F9979CFE-B44D-0E44-AB7E-FF606A17E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017" y="5601875"/>
              <a:ext cx="19812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3" name="Freeform 14">
              <a:extLst>
                <a:ext uri="{FF2B5EF4-FFF2-40B4-BE49-F238E27FC236}">
                  <a16:creationId xmlns:a16="http://schemas.microsoft.com/office/drawing/2014/main" id="{0F8520C7-8B7F-DA4D-A2F6-20A36B786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667" y="3935000"/>
              <a:ext cx="488950" cy="2273300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4" name="Text Box 17">
              <a:extLst>
                <a:ext uri="{FF2B5EF4-FFF2-40B4-BE49-F238E27FC236}">
                  <a16:creationId xmlns:a16="http://schemas.microsoft.com/office/drawing/2014/main" id="{FC963D3D-7A3E-404D-A630-FC48E6019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6843" y="6270058"/>
              <a:ext cx="1012801" cy="590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125" name="Group 40">
              <a:extLst>
                <a:ext uri="{FF2B5EF4-FFF2-40B4-BE49-F238E27FC236}">
                  <a16:creationId xmlns:a16="http://schemas.microsoft.com/office/drawing/2014/main" id="{B7770C56-1AE4-844F-B0E9-BCD9FE90E9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2234" y="3950875"/>
              <a:ext cx="1316039" cy="1960563"/>
              <a:chOff x="2199" y="1552"/>
              <a:chExt cx="829" cy="1235"/>
            </a:xfrm>
          </p:grpSpPr>
          <p:sp>
            <p:nvSpPr>
              <p:cNvPr id="127" name="Text Box 20">
                <a:extLst>
                  <a:ext uri="{FF2B5EF4-FFF2-40B4-BE49-F238E27FC236}">
                    <a16:creationId xmlns:a16="http://schemas.microsoft.com/office/drawing/2014/main" id="{E9C0F4C3-4D9C-F945-9E53-F450F4D141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9" y="1698"/>
                <a:ext cx="757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15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128" name="Rectangle 18">
                <a:extLst>
                  <a:ext uri="{FF2B5EF4-FFF2-40B4-BE49-F238E27FC236}">
                    <a16:creationId xmlns:a16="http://schemas.microsoft.com/office/drawing/2014/main" id="{359FADC8-B400-CD49-9E04-E98490005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29" name="Line 16">
                <a:extLst>
                  <a:ext uri="{FF2B5EF4-FFF2-40B4-BE49-F238E27FC236}">
                    <a16:creationId xmlns:a16="http://schemas.microsoft.com/office/drawing/2014/main" id="{5940EF17-8120-404E-95D6-868C0B972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C6C772C-28D9-EC43-9627-FB72C9D9EC54}"/>
                </a:ext>
              </a:extLst>
            </p:cNvPr>
            <p:cNvSpPr txBox="1"/>
            <p:nvPr/>
          </p:nvSpPr>
          <p:spPr>
            <a:xfrm>
              <a:off x="6873823" y="569600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30" name="Text Box 17">
            <a:extLst>
              <a:ext uri="{FF2B5EF4-FFF2-40B4-BE49-F238E27FC236}">
                <a16:creationId xmlns:a16="http://schemas.microsoft.com/office/drawing/2014/main" id="{6D6FE954-7AC0-6E47-9472-1C57C1BDE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485" y="5870784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6</a:t>
            </a:r>
            <a:r>
              <a:rPr lang="en-GB" i="1" dirty="0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cm</a:t>
            </a:r>
            <a:endParaRPr lang="en-GB" i="1" dirty="0">
              <a:latin typeface="Arial"/>
              <a:cs typeface="Arial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687B888-8A86-6846-979D-2351249C4C3E}"/>
              </a:ext>
            </a:extLst>
          </p:cNvPr>
          <p:cNvGrpSpPr/>
          <p:nvPr/>
        </p:nvGrpSpPr>
        <p:grpSpPr>
          <a:xfrm>
            <a:off x="4942740" y="362558"/>
            <a:ext cx="2502515" cy="1764827"/>
            <a:chOff x="5781239" y="297527"/>
            <a:chExt cx="2502515" cy="1764827"/>
          </a:xfrm>
        </p:grpSpPr>
        <p:sp>
          <p:nvSpPr>
            <p:cNvPr id="132" name="Freeform 15">
              <a:extLst>
                <a:ext uri="{FF2B5EF4-FFF2-40B4-BE49-F238E27FC236}">
                  <a16:creationId xmlns:a16="http://schemas.microsoft.com/office/drawing/2014/main" id="{80323ED3-CBA9-6840-AB33-9D5217395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1377046"/>
              <a:ext cx="2009376" cy="376603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3" name="Freeform 8">
              <a:extLst>
                <a:ext uri="{FF2B5EF4-FFF2-40B4-BE49-F238E27FC236}">
                  <a16:creationId xmlns:a16="http://schemas.microsoft.com/office/drawing/2014/main" id="{8C83F38D-8030-294B-9B01-89FF8B46E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330705"/>
              <a:ext cx="1339584" cy="1422944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4" name="Freeform 9">
              <a:extLst>
                <a:ext uri="{FF2B5EF4-FFF2-40B4-BE49-F238E27FC236}">
                  <a16:creationId xmlns:a16="http://schemas.microsoft.com/office/drawing/2014/main" id="{51769221-4295-5846-BADC-3A9478E986FB}"/>
                </a:ext>
              </a:extLst>
            </p:cNvPr>
            <p:cNvSpPr>
              <a:spLocks/>
            </p:cNvSpPr>
            <p:nvPr/>
          </p:nvSpPr>
          <p:spPr bwMode="auto">
            <a:xfrm rot="21065804">
              <a:off x="6893783" y="297527"/>
              <a:ext cx="350689" cy="142108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7" name="Line 13">
              <a:extLst>
                <a:ext uri="{FF2B5EF4-FFF2-40B4-BE49-F238E27FC236}">
                  <a16:creationId xmlns:a16="http://schemas.microsoft.com/office/drawing/2014/main" id="{AB664EFF-0385-9644-AD4D-2B6155E0D6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1239" y="1323388"/>
              <a:ext cx="1506215" cy="4137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8" name="Freeform 14">
              <a:extLst>
                <a:ext uri="{FF2B5EF4-FFF2-40B4-BE49-F238E27FC236}">
                  <a16:creationId xmlns:a16="http://schemas.microsoft.com/office/drawing/2014/main" id="{F33162CD-D750-5643-8EA1-E9A4B4F42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0220" y="328718"/>
              <a:ext cx="330602" cy="1422944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9" name="Text Box 17">
              <a:extLst>
                <a:ext uri="{FF2B5EF4-FFF2-40B4-BE49-F238E27FC236}">
                  <a16:creationId xmlns:a16="http://schemas.microsoft.com/office/drawing/2014/main" id="{E2D07BDB-65AC-9646-8DD9-DB8588C9D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2705" y="1693022"/>
              <a:ext cx="68480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140" name="Group 40">
              <a:extLst>
                <a:ext uri="{FF2B5EF4-FFF2-40B4-BE49-F238E27FC236}">
                  <a16:creationId xmlns:a16="http://schemas.microsoft.com/office/drawing/2014/main" id="{24A3E9EF-611E-5346-9197-F8E40B6DDD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82688" y="338655"/>
              <a:ext cx="812553" cy="1227190"/>
              <a:chOff x="2318" y="1552"/>
              <a:chExt cx="757" cy="1235"/>
            </a:xfrm>
          </p:grpSpPr>
          <p:sp>
            <p:nvSpPr>
              <p:cNvPr id="142" name="Text Box 20">
                <a:extLst>
                  <a:ext uri="{FF2B5EF4-FFF2-40B4-BE49-F238E27FC236}">
                    <a16:creationId xmlns:a16="http://schemas.microsoft.com/office/drawing/2014/main" id="{FE6E6EF4-B907-6D4B-97B8-43AEFED3DB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8" y="2068"/>
                <a:ext cx="757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15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143" name="Rectangle 18">
                <a:extLst>
                  <a:ext uri="{FF2B5EF4-FFF2-40B4-BE49-F238E27FC236}">
                    <a16:creationId xmlns:a16="http://schemas.microsoft.com/office/drawing/2014/main" id="{AF6972ED-6DCC-1949-A3D8-02FDCBEAB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44" name="Line 16">
                <a:extLst>
                  <a:ext uri="{FF2B5EF4-FFF2-40B4-BE49-F238E27FC236}">
                    <a16:creationId xmlns:a16="http://schemas.microsoft.com/office/drawing/2014/main" id="{D4ED694C-DBD6-EE4E-B7F0-710EEA8084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F287DD58-9A9F-6049-B6A3-26F4E2099E4F}"/>
                </a:ext>
              </a:extLst>
            </p:cNvPr>
            <p:cNvSpPr txBox="1"/>
            <p:nvPr/>
          </p:nvSpPr>
          <p:spPr>
            <a:xfrm>
              <a:off x="8158849" y="1430996"/>
              <a:ext cx="124905" cy="2311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5" name="Text Box 17">
              <a:extLst>
                <a:ext uri="{FF2B5EF4-FFF2-40B4-BE49-F238E27FC236}">
                  <a16:creationId xmlns:a16="http://schemas.microsoft.com/office/drawing/2014/main" id="{C452927E-BD9A-3C47-A7D7-A8D9C9418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0750" y="1494300"/>
              <a:ext cx="68480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6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</p:grpSp>
      <p:sp>
        <p:nvSpPr>
          <p:cNvPr id="4" name="Parallelogram 3">
            <a:extLst>
              <a:ext uri="{FF2B5EF4-FFF2-40B4-BE49-F238E27FC236}">
                <a16:creationId xmlns:a16="http://schemas.microsoft.com/office/drawing/2014/main" id="{6C7ABDB3-849B-9D4F-865C-22864642CFCD}"/>
              </a:ext>
            </a:extLst>
          </p:cNvPr>
          <p:cNvSpPr/>
          <p:nvPr/>
        </p:nvSpPr>
        <p:spPr>
          <a:xfrm>
            <a:off x="6156742" y="1719745"/>
            <a:ext cx="132194" cy="82471"/>
          </a:xfrm>
          <a:prstGeom prst="parallelogram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5856E9DA-1760-724B-A243-A19F256AB116}"/>
              </a:ext>
            </a:extLst>
          </p:cNvPr>
          <p:cNvGrpSpPr/>
          <p:nvPr/>
        </p:nvGrpSpPr>
        <p:grpSpPr>
          <a:xfrm>
            <a:off x="4942740" y="2590884"/>
            <a:ext cx="2502515" cy="1764827"/>
            <a:chOff x="5781239" y="297527"/>
            <a:chExt cx="2502515" cy="1764827"/>
          </a:xfrm>
        </p:grpSpPr>
        <p:sp>
          <p:nvSpPr>
            <p:cNvPr id="161" name="Freeform 15">
              <a:extLst>
                <a:ext uri="{FF2B5EF4-FFF2-40B4-BE49-F238E27FC236}">
                  <a16:creationId xmlns:a16="http://schemas.microsoft.com/office/drawing/2014/main" id="{F7F15131-3BCA-2947-B4A8-E37027B1D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1377046"/>
              <a:ext cx="2009376" cy="376603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2" name="Freeform 8">
              <a:extLst>
                <a:ext uri="{FF2B5EF4-FFF2-40B4-BE49-F238E27FC236}">
                  <a16:creationId xmlns:a16="http://schemas.microsoft.com/office/drawing/2014/main" id="{16EEFBB4-BA94-0C4C-924B-65767846C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330705"/>
              <a:ext cx="1339584" cy="1422944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" name="Freeform 9">
              <a:extLst>
                <a:ext uri="{FF2B5EF4-FFF2-40B4-BE49-F238E27FC236}">
                  <a16:creationId xmlns:a16="http://schemas.microsoft.com/office/drawing/2014/main" id="{09C56E2B-696D-5641-AFA8-64A50F2A39BE}"/>
                </a:ext>
              </a:extLst>
            </p:cNvPr>
            <p:cNvSpPr>
              <a:spLocks/>
            </p:cNvSpPr>
            <p:nvPr/>
          </p:nvSpPr>
          <p:spPr bwMode="auto">
            <a:xfrm rot="21065804">
              <a:off x="6893783" y="297527"/>
              <a:ext cx="350689" cy="142108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" name="Line 13">
              <a:extLst>
                <a:ext uri="{FF2B5EF4-FFF2-40B4-BE49-F238E27FC236}">
                  <a16:creationId xmlns:a16="http://schemas.microsoft.com/office/drawing/2014/main" id="{2B28138B-B3D8-074E-9A09-53ACB3D4AF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1239" y="1323388"/>
              <a:ext cx="1506215" cy="4137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5" name="Freeform 14">
              <a:extLst>
                <a:ext uri="{FF2B5EF4-FFF2-40B4-BE49-F238E27FC236}">
                  <a16:creationId xmlns:a16="http://schemas.microsoft.com/office/drawing/2014/main" id="{A1B26642-E9F0-FD4D-9BF0-F91B7CD46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0220" y="328718"/>
              <a:ext cx="330602" cy="1422944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6" name="Text Box 17">
              <a:extLst>
                <a:ext uri="{FF2B5EF4-FFF2-40B4-BE49-F238E27FC236}">
                  <a16:creationId xmlns:a16="http://schemas.microsoft.com/office/drawing/2014/main" id="{AC4F26C6-7660-914C-93F3-2D1D1D071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2705" y="1693022"/>
              <a:ext cx="87716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2.5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167" name="Group 40">
              <a:extLst>
                <a:ext uri="{FF2B5EF4-FFF2-40B4-BE49-F238E27FC236}">
                  <a16:creationId xmlns:a16="http://schemas.microsoft.com/office/drawing/2014/main" id="{3D2A66E0-5B0D-DD43-9355-A86E66F29A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82688" y="338655"/>
              <a:ext cx="876956" cy="1227190"/>
              <a:chOff x="2318" y="1552"/>
              <a:chExt cx="817" cy="1235"/>
            </a:xfrm>
          </p:grpSpPr>
          <p:sp>
            <p:nvSpPr>
              <p:cNvPr id="170" name="Text Box 20">
                <a:extLst>
                  <a:ext uri="{FF2B5EF4-FFF2-40B4-BE49-F238E27FC236}">
                    <a16:creationId xmlns:a16="http://schemas.microsoft.com/office/drawing/2014/main" id="{59F880B8-6DA8-8944-88DC-015FBD8EF7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8" y="2068"/>
                <a:ext cx="817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7.5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171" name="Rectangle 18">
                <a:extLst>
                  <a:ext uri="{FF2B5EF4-FFF2-40B4-BE49-F238E27FC236}">
                    <a16:creationId xmlns:a16="http://schemas.microsoft.com/office/drawing/2014/main" id="{B505CD1B-29F3-2A4E-B02F-795B7C6917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72" name="Line 16">
                <a:extLst>
                  <a:ext uri="{FF2B5EF4-FFF2-40B4-BE49-F238E27FC236}">
                    <a16:creationId xmlns:a16="http://schemas.microsoft.com/office/drawing/2014/main" id="{58313109-55D6-AA47-84CC-6CAFA206C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FE11098A-208F-2A4C-A67A-48EBD80506DB}"/>
                </a:ext>
              </a:extLst>
            </p:cNvPr>
            <p:cNvSpPr txBox="1"/>
            <p:nvPr/>
          </p:nvSpPr>
          <p:spPr>
            <a:xfrm>
              <a:off x="8158849" y="1430996"/>
              <a:ext cx="124905" cy="2311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69" name="Text Box 17">
              <a:extLst>
                <a:ext uri="{FF2B5EF4-FFF2-40B4-BE49-F238E27FC236}">
                  <a16:creationId xmlns:a16="http://schemas.microsoft.com/office/drawing/2014/main" id="{045E92CD-AD73-1D4D-8EE9-17ABA4C78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0750" y="1494300"/>
              <a:ext cx="68480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3 cm</a:t>
              </a:r>
              <a:endParaRPr lang="en-GB" i="1" dirty="0">
                <a:latin typeface="Arial"/>
                <a:cs typeface="Arial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33B53A30-C48A-2C48-991A-D3460C5ADF8C}"/>
              </a:ext>
            </a:extLst>
          </p:cNvPr>
          <p:cNvGrpSpPr/>
          <p:nvPr/>
        </p:nvGrpSpPr>
        <p:grpSpPr>
          <a:xfrm>
            <a:off x="4979370" y="4671687"/>
            <a:ext cx="2502515" cy="1764827"/>
            <a:chOff x="5781239" y="297527"/>
            <a:chExt cx="2502515" cy="1764827"/>
          </a:xfrm>
        </p:grpSpPr>
        <p:sp>
          <p:nvSpPr>
            <p:cNvPr id="174" name="Freeform 15">
              <a:extLst>
                <a:ext uri="{FF2B5EF4-FFF2-40B4-BE49-F238E27FC236}">
                  <a16:creationId xmlns:a16="http://schemas.microsoft.com/office/drawing/2014/main" id="{BF91594B-3C2F-F94D-AE08-F5A04EC75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1377046"/>
              <a:ext cx="2009376" cy="376603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" name="Freeform 8">
              <a:extLst>
                <a:ext uri="{FF2B5EF4-FFF2-40B4-BE49-F238E27FC236}">
                  <a16:creationId xmlns:a16="http://schemas.microsoft.com/office/drawing/2014/main" id="{3F151B21-D273-2C49-ACDF-89BFDA1DD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330705"/>
              <a:ext cx="1339584" cy="1422944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6" name="Freeform 9">
              <a:extLst>
                <a:ext uri="{FF2B5EF4-FFF2-40B4-BE49-F238E27FC236}">
                  <a16:creationId xmlns:a16="http://schemas.microsoft.com/office/drawing/2014/main" id="{386E530A-B9B2-DD45-9905-3596AA15DA63}"/>
                </a:ext>
              </a:extLst>
            </p:cNvPr>
            <p:cNvSpPr>
              <a:spLocks/>
            </p:cNvSpPr>
            <p:nvPr/>
          </p:nvSpPr>
          <p:spPr bwMode="auto">
            <a:xfrm rot="21065804">
              <a:off x="6893783" y="297527"/>
              <a:ext cx="350689" cy="142108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7" name="Line 13">
              <a:extLst>
                <a:ext uri="{FF2B5EF4-FFF2-40B4-BE49-F238E27FC236}">
                  <a16:creationId xmlns:a16="http://schemas.microsoft.com/office/drawing/2014/main" id="{1B9A2C8C-9A98-ED4E-A5E7-75924CEFDD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1239" y="1323388"/>
              <a:ext cx="1506215" cy="4137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8" name="Freeform 14">
              <a:extLst>
                <a:ext uri="{FF2B5EF4-FFF2-40B4-BE49-F238E27FC236}">
                  <a16:creationId xmlns:a16="http://schemas.microsoft.com/office/drawing/2014/main" id="{E17EC467-3973-5D49-8E1D-9E5843D71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0220" y="328718"/>
              <a:ext cx="330602" cy="1422944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9" name="Text Box 17">
              <a:extLst>
                <a:ext uri="{FF2B5EF4-FFF2-40B4-BE49-F238E27FC236}">
                  <a16:creationId xmlns:a16="http://schemas.microsoft.com/office/drawing/2014/main" id="{091F20C0-A6A1-164C-8565-D19729AFA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2705" y="1693022"/>
              <a:ext cx="81304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25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180" name="Group 40">
              <a:extLst>
                <a:ext uri="{FF2B5EF4-FFF2-40B4-BE49-F238E27FC236}">
                  <a16:creationId xmlns:a16="http://schemas.microsoft.com/office/drawing/2014/main" id="{8E74FA62-7263-7F48-9B63-A250D57E95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82688" y="338655"/>
              <a:ext cx="812553" cy="1227190"/>
              <a:chOff x="2318" y="1552"/>
              <a:chExt cx="757" cy="1235"/>
            </a:xfrm>
          </p:grpSpPr>
          <p:sp>
            <p:nvSpPr>
              <p:cNvPr id="183" name="Text Box 20">
                <a:extLst>
                  <a:ext uri="{FF2B5EF4-FFF2-40B4-BE49-F238E27FC236}">
                    <a16:creationId xmlns:a16="http://schemas.microsoft.com/office/drawing/2014/main" id="{013C5788-AE79-024D-A7BD-612B5E603D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8" y="2068"/>
                <a:ext cx="757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75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184" name="Rectangle 18">
                <a:extLst>
                  <a:ext uri="{FF2B5EF4-FFF2-40B4-BE49-F238E27FC236}">
                    <a16:creationId xmlns:a16="http://schemas.microsoft.com/office/drawing/2014/main" id="{9A201ADF-867C-C845-8053-594E44E35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85" name="Line 16">
                <a:extLst>
                  <a:ext uri="{FF2B5EF4-FFF2-40B4-BE49-F238E27FC236}">
                    <a16:creationId xmlns:a16="http://schemas.microsoft.com/office/drawing/2014/main" id="{B3B709CF-8509-D744-9366-5FFF22A9AA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373FFF32-FFCE-194B-9383-ADA40D12A10C}"/>
                </a:ext>
              </a:extLst>
            </p:cNvPr>
            <p:cNvSpPr txBox="1"/>
            <p:nvPr/>
          </p:nvSpPr>
          <p:spPr>
            <a:xfrm>
              <a:off x="8158849" y="1430996"/>
              <a:ext cx="124905" cy="2311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82" name="Text Box 17">
              <a:extLst>
                <a:ext uri="{FF2B5EF4-FFF2-40B4-BE49-F238E27FC236}">
                  <a16:creationId xmlns:a16="http://schemas.microsoft.com/office/drawing/2014/main" id="{8EF65825-A2FC-AF46-B256-564444CB1A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0750" y="1494300"/>
              <a:ext cx="81304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30 cm</a:t>
              </a:r>
              <a:endParaRPr lang="en-GB" i="1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>
            <a:extLst>
              <a:ext uri="{FF2B5EF4-FFF2-40B4-BE49-F238E27FC236}">
                <a16:creationId xmlns:a16="http://schemas.microsoft.com/office/drawing/2014/main" id="{257C7BFC-BDAD-A748-ABFD-BDD0CDAED639}"/>
              </a:ext>
            </a:extLst>
          </p:cNvPr>
          <p:cNvSpPr txBox="1"/>
          <p:nvPr/>
        </p:nvSpPr>
        <p:spPr>
          <a:xfrm>
            <a:off x="7634688" y="6488668"/>
            <a:ext cx="15093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@beckyhall75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35EF0A8-0EEC-804D-B193-4AC8C2122E49}"/>
              </a:ext>
            </a:extLst>
          </p:cNvPr>
          <p:cNvGrpSpPr/>
          <p:nvPr/>
        </p:nvGrpSpPr>
        <p:grpSpPr>
          <a:xfrm>
            <a:off x="326974" y="375758"/>
            <a:ext cx="2502515" cy="1839875"/>
            <a:chOff x="3357417" y="3920713"/>
            <a:chExt cx="3701137" cy="2939391"/>
          </a:xfrm>
        </p:grpSpPr>
        <p:sp>
          <p:nvSpPr>
            <p:cNvPr id="70" name="Freeform 15">
              <a:extLst>
                <a:ext uri="{FF2B5EF4-FFF2-40B4-BE49-F238E27FC236}">
                  <a16:creationId xmlns:a16="http://schemas.microsoft.com/office/drawing/2014/main" id="{40C99338-C630-544D-A280-5EB2F694C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5609813"/>
              <a:ext cx="2971800" cy="601662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" name="Freeform 8">
              <a:extLst>
                <a:ext uri="{FF2B5EF4-FFF2-40B4-BE49-F238E27FC236}">
                  <a16:creationId xmlns:a16="http://schemas.microsoft.com/office/drawing/2014/main" id="{B6AC183B-F271-F84D-A345-9736FE08A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3938175"/>
              <a:ext cx="1981200" cy="2273300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FD249772-D52D-1C46-811F-1FFCC4FFD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6967" y="3920713"/>
              <a:ext cx="1492250" cy="229076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4" name="Line 11">
              <a:extLst>
                <a:ext uri="{FF2B5EF4-FFF2-40B4-BE49-F238E27FC236}">
                  <a16:creationId xmlns:a16="http://schemas.microsoft.com/office/drawing/2014/main" id="{41B8225C-5D51-5745-9236-34F5BC7916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8017" y="3946113"/>
              <a:ext cx="500063" cy="1655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5" name="Line 12">
              <a:extLst>
                <a:ext uri="{FF2B5EF4-FFF2-40B4-BE49-F238E27FC236}">
                  <a16:creationId xmlns:a16="http://schemas.microsoft.com/office/drawing/2014/main" id="{FD3861C5-2728-6D4C-BF7B-A8E68AE25D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7417" y="5601875"/>
              <a:ext cx="9906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6" name="Line 13">
              <a:extLst>
                <a:ext uri="{FF2B5EF4-FFF2-40B4-BE49-F238E27FC236}">
                  <a16:creationId xmlns:a16="http://schemas.microsoft.com/office/drawing/2014/main" id="{8BF45D9D-A9DE-1449-98B9-6B01E9B0B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017" y="5601875"/>
              <a:ext cx="19812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F85D35DF-7037-A847-8858-9AC1F98F0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667" y="3935000"/>
              <a:ext cx="488950" cy="2273300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9" name="Text Box 17">
              <a:extLst>
                <a:ext uri="{FF2B5EF4-FFF2-40B4-BE49-F238E27FC236}">
                  <a16:creationId xmlns:a16="http://schemas.microsoft.com/office/drawing/2014/main" id="{5E1D412B-8C12-954C-90C9-55B44B680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6843" y="6270058"/>
              <a:ext cx="1012801" cy="590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80" name="Group 40">
              <a:extLst>
                <a:ext uri="{FF2B5EF4-FFF2-40B4-BE49-F238E27FC236}">
                  <a16:creationId xmlns:a16="http://schemas.microsoft.com/office/drawing/2014/main" id="{7507955E-96AF-594C-9DD8-EA4A0DF8C3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2234" y="3950875"/>
              <a:ext cx="1316039" cy="1960563"/>
              <a:chOff x="2199" y="1552"/>
              <a:chExt cx="829" cy="1235"/>
            </a:xfrm>
          </p:grpSpPr>
          <p:sp>
            <p:nvSpPr>
              <p:cNvPr id="83" name="Text Box 20">
                <a:extLst>
                  <a:ext uri="{FF2B5EF4-FFF2-40B4-BE49-F238E27FC236}">
                    <a16:creationId xmlns:a16="http://schemas.microsoft.com/office/drawing/2014/main" id="{AB9D211D-B68E-CF46-B29C-10F6CFB9B8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9" y="1698"/>
                <a:ext cx="638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84" name="Rectangle 18">
                <a:extLst>
                  <a:ext uri="{FF2B5EF4-FFF2-40B4-BE49-F238E27FC236}">
                    <a16:creationId xmlns:a16="http://schemas.microsoft.com/office/drawing/2014/main" id="{520A6D10-79D7-EC43-A55C-322AD0860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86" name="Line 16">
                <a:extLst>
                  <a:ext uri="{FF2B5EF4-FFF2-40B4-BE49-F238E27FC236}">
                    <a16:creationId xmlns:a16="http://schemas.microsoft.com/office/drawing/2014/main" id="{5906B471-B21C-6E47-8382-5E30ADA7A9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9A0DEC3-6B5D-8D42-AE86-96E3B4B6F889}"/>
                </a:ext>
              </a:extLst>
            </p:cNvPr>
            <p:cNvSpPr txBox="1"/>
            <p:nvPr/>
          </p:nvSpPr>
          <p:spPr>
            <a:xfrm>
              <a:off x="6873823" y="569600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87" name="Text Box 17">
            <a:extLst>
              <a:ext uri="{FF2B5EF4-FFF2-40B4-BE49-F238E27FC236}">
                <a16:creationId xmlns:a16="http://schemas.microsoft.com/office/drawing/2014/main" id="{C3835B01-AB02-2643-BA70-2562675A0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485" y="1550283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6</a:t>
            </a:r>
            <a:r>
              <a:rPr lang="en-GB" i="1" dirty="0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cm</a:t>
            </a:r>
            <a:endParaRPr lang="en-GB" i="1" dirty="0">
              <a:latin typeface="Arial"/>
              <a:cs typeface="Arial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511BE3E-3912-F54A-8215-3A0732B97721}"/>
              </a:ext>
            </a:extLst>
          </p:cNvPr>
          <p:cNvGrpSpPr/>
          <p:nvPr/>
        </p:nvGrpSpPr>
        <p:grpSpPr>
          <a:xfrm>
            <a:off x="365850" y="2602585"/>
            <a:ext cx="2502515" cy="1839875"/>
            <a:chOff x="3357417" y="3920713"/>
            <a:chExt cx="3701137" cy="2939391"/>
          </a:xfrm>
        </p:grpSpPr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F7DEDA4B-3D5E-2744-A196-8A95CF2FF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5609813"/>
              <a:ext cx="2971800" cy="601662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9CBDEFAD-F3A8-604A-BA8C-17D8809BE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3938175"/>
              <a:ext cx="1981200" cy="2273300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1227DC7B-869C-BB42-A616-FFBB3743E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6967" y="3920713"/>
              <a:ext cx="1492250" cy="229076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5" name="Line 11">
              <a:extLst>
                <a:ext uri="{FF2B5EF4-FFF2-40B4-BE49-F238E27FC236}">
                  <a16:creationId xmlns:a16="http://schemas.microsoft.com/office/drawing/2014/main" id="{00594807-7493-154E-BC9D-2B64054E2B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8017" y="3946113"/>
              <a:ext cx="500063" cy="1655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6" name="Line 12">
              <a:extLst>
                <a:ext uri="{FF2B5EF4-FFF2-40B4-BE49-F238E27FC236}">
                  <a16:creationId xmlns:a16="http://schemas.microsoft.com/office/drawing/2014/main" id="{AB50794D-36CD-4041-9CA1-3669ED7D91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7417" y="5601875"/>
              <a:ext cx="9906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7" name="Line 13">
              <a:extLst>
                <a:ext uri="{FF2B5EF4-FFF2-40B4-BE49-F238E27FC236}">
                  <a16:creationId xmlns:a16="http://schemas.microsoft.com/office/drawing/2014/main" id="{CD90C8ED-93E9-394C-9B11-EA52244D0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017" y="5601875"/>
              <a:ext cx="19812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8" name="Freeform 14">
              <a:extLst>
                <a:ext uri="{FF2B5EF4-FFF2-40B4-BE49-F238E27FC236}">
                  <a16:creationId xmlns:a16="http://schemas.microsoft.com/office/drawing/2014/main" id="{897513F4-73BA-474F-BFB0-C368696DB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667" y="3935000"/>
              <a:ext cx="488950" cy="2273300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9" name="Text Box 17">
              <a:extLst>
                <a:ext uri="{FF2B5EF4-FFF2-40B4-BE49-F238E27FC236}">
                  <a16:creationId xmlns:a16="http://schemas.microsoft.com/office/drawing/2014/main" id="{88CEFCD1-FD36-0844-A6E5-6503B6F8E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6843" y="6270058"/>
              <a:ext cx="1202464" cy="590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15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110" name="Group 40">
              <a:extLst>
                <a:ext uri="{FF2B5EF4-FFF2-40B4-BE49-F238E27FC236}">
                  <a16:creationId xmlns:a16="http://schemas.microsoft.com/office/drawing/2014/main" id="{7F6C3636-27C1-204D-A217-888D3F23A2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2234" y="3950875"/>
              <a:ext cx="1316039" cy="1960563"/>
              <a:chOff x="2199" y="1552"/>
              <a:chExt cx="829" cy="1235"/>
            </a:xfrm>
          </p:grpSpPr>
          <p:sp>
            <p:nvSpPr>
              <p:cNvPr id="112" name="Text Box 20">
                <a:extLst>
                  <a:ext uri="{FF2B5EF4-FFF2-40B4-BE49-F238E27FC236}">
                    <a16:creationId xmlns:a16="http://schemas.microsoft.com/office/drawing/2014/main" id="{DA06F857-F04A-3649-A22B-69A4B22B3E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9" y="1698"/>
                <a:ext cx="638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113" name="Rectangle 18">
                <a:extLst>
                  <a:ext uri="{FF2B5EF4-FFF2-40B4-BE49-F238E27FC236}">
                    <a16:creationId xmlns:a16="http://schemas.microsoft.com/office/drawing/2014/main" id="{ED3F9910-18C8-C042-9EC8-A43E5E1E03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14" name="Line 16">
                <a:extLst>
                  <a:ext uri="{FF2B5EF4-FFF2-40B4-BE49-F238E27FC236}">
                    <a16:creationId xmlns:a16="http://schemas.microsoft.com/office/drawing/2014/main" id="{8D78DACD-1D50-F647-A0CE-9E8BE85A64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D7F3A7A-80A2-EB45-845E-7B1A1A5BB830}"/>
                </a:ext>
              </a:extLst>
            </p:cNvPr>
            <p:cNvSpPr txBox="1"/>
            <p:nvPr/>
          </p:nvSpPr>
          <p:spPr>
            <a:xfrm>
              <a:off x="6873823" y="569600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15" name="Text Box 17">
            <a:extLst>
              <a:ext uri="{FF2B5EF4-FFF2-40B4-BE49-F238E27FC236}">
                <a16:creationId xmlns:a16="http://schemas.microsoft.com/office/drawing/2014/main" id="{11F5B960-D4DE-0F44-9A49-E17033909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61" y="3777110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6</a:t>
            </a:r>
            <a:r>
              <a:rPr lang="en-GB" i="1" dirty="0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cm</a:t>
            </a:r>
            <a:endParaRPr lang="en-GB" i="1" dirty="0">
              <a:latin typeface="Arial"/>
              <a:cs typeface="Arial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D2233DF-788F-8F42-9699-FF0DBB770A02}"/>
              </a:ext>
            </a:extLst>
          </p:cNvPr>
          <p:cNvGrpSpPr/>
          <p:nvPr/>
        </p:nvGrpSpPr>
        <p:grpSpPr>
          <a:xfrm>
            <a:off x="326974" y="4696259"/>
            <a:ext cx="2502515" cy="1839875"/>
            <a:chOff x="3357417" y="3920713"/>
            <a:chExt cx="3701137" cy="2939391"/>
          </a:xfrm>
        </p:grpSpPr>
        <p:sp>
          <p:nvSpPr>
            <p:cNvPr id="117" name="Freeform 15">
              <a:extLst>
                <a:ext uri="{FF2B5EF4-FFF2-40B4-BE49-F238E27FC236}">
                  <a16:creationId xmlns:a16="http://schemas.microsoft.com/office/drawing/2014/main" id="{6F58544B-C776-EF4D-9C1E-793902C4C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5609813"/>
              <a:ext cx="2971800" cy="601662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29C7AA8-B0E2-8B48-A7B1-BCCE4DAD8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417" y="3938175"/>
              <a:ext cx="1981200" cy="2273300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2F04B4-9993-2242-88DB-E1BFACB82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6967" y="3920713"/>
              <a:ext cx="1492250" cy="229076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0" name="Line 11">
              <a:extLst>
                <a:ext uri="{FF2B5EF4-FFF2-40B4-BE49-F238E27FC236}">
                  <a16:creationId xmlns:a16="http://schemas.microsoft.com/office/drawing/2014/main" id="{94994E9D-4AFB-FB48-9B80-CA5C7A59E0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8017" y="3946113"/>
              <a:ext cx="500063" cy="1655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1" name="Line 12">
              <a:extLst>
                <a:ext uri="{FF2B5EF4-FFF2-40B4-BE49-F238E27FC236}">
                  <a16:creationId xmlns:a16="http://schemas.microsoft.com/office/drawing/2014/main" id="{81F85161-3DDE-404B-BB68-D2584AFED1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7417" y="5601875"/>
              <a:ext cx="9906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2" name="Line 13">
              <a:extLst>
                <a:ext uri="{FF2B5EF4-FFF2-40B4-BE49-F238E27FC236}">
                  <a16:creationId xmlns:a16="http://schemas.microsoft.com/office/drawing/2014/main" id="{F9979CFE-B44D-0E44-AB7E-FF606A17E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8017" y="5601875"/>
              <a:ext cx="19812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3" name="Freeform 14">
              <a:extLst>
                <a:ext uri="{FF2B5EF4-FFF2-40B4-BE49-F238E27FC236}">
                  <a16:creationId xmlns:a16="http://schemas.microsoft.com/office/drawing/2014/main" id="{0F8520C7-8B7F-DA4D-A2F6-20A36B786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667" y="3935000"/>
              <a:ext cx="488950" cy="2273300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4" name="Text Box 17">
              <a:extLst>
                <a:ext uri="{FF2B5EF4-FFF2-40B4-BE49-F238E27FC236}">
                  <a16:creationId xmlns:a16="http://schemas.microsoft.com/office/drawing/2014/main" id="{FC963D3D-7A3E-404D-A630-FC48E6019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6843" y="6270058"/>
              <a:ext cx="1012801" cy="590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125" name="Group 40">
              <a:extLst>
                <a:ext uri="{FF2B5EF4-FFF2-40B4-BE49-F238E27FC236}">
                  <a16:creationId xmlns:a16="http://schemas.microsoft.com/office/drawing/2014/main" id="{B7770C56-1AE4-844F-B0E9-BCD9FE90E9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2234" y="3950875"/>
              <a:ext cx="1316039" cy="1960563"/>
              <a:chOff x="2199" y="1552"/>
              <a:chExt cx="829" cy="1235"/>
            </a:xfrm>
          </p:grpSpPr>
          <p:sp>
            <p:nvSpPr>
              <p:cNvPr id="127" name="Text Box 20">
                <a:extLst>
                  <a:ext uri="{FF2B5EF4-FFF2-40B4-BE49-F238E27FC236}">
                    <a16:creationId xmlns:a16="http://schemas.microsoft.com/office/drawing/2014/main" id="{E9C0F4C3-4D9C-F945-9E53-F450F4D141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9" y="1698"/>
                <a:ext cx="757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15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128" name="Rectangle 18">
                <a:extLst>
                  <a:ext uri="{FF2B5EF4-FFF2-40B4-BE49-F238E27FC236}">
                    <a16:creationId xmlns:a16="http://schemas.microsoft.com/office/drawing/2014/main" id="{359FADC8-B400-CD49-9E04-E98490005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29" name="Line 16">
                <a:extLst>
                  <a:ext uri="{FF2B5EF4-FFF2-40B4-BE49-F238E27FC236}">
                    <a16:creationId xmlns:a16="http://schemas.microsoft.com/office/drawing/2014/main" id="{5940EF17-8120-404E-95D6-868C0B972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C6C772C-28D9-EC43-9627-FB72C9D9EC54}"/>
                </a:ext>
              </a:extLst>
            </p:cNvPr>
            <p:cNvSpPr txBox="1"/>
            <p:nvPr/>
          </p:nvSpPr>
          <p:spPr>
            <a:xfrm>
              <a:off x="6873823" y="5696004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30" name="Text Box 17">
            <a:extLst>
              <a:ext uri="{FF2B5EF4-FFF2-40B4-BE49-F238E27FC236}">
                <a16:creationId xmlns:a16="http://schemas.microsoft.com/office/drawing/2014/main" id="{6D6FE954-7AC0-6E47-9472-1C57C1BDE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485" y="5870784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6</a:t>
            </a:r>
            <a:r>
              <a:rPr lang="en-GB" i="1" dirty="0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cm</a:t>
            </a:r>
            <a:endParaRPr lang="en-GB" i="1" dirty="0">
              <a:latin typeface="Arial"/>
              <a:cs typeface="Arial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687B888-8A86-6846-979D-2351249C4C3E}"/>
              </a:ext>
            </a:extLst>
          </p:cNvPr>
          <p:cNvGrpSpPr/>
          <p:nvPr/>
        </p:nvGrpSpPr>
        <p:grpSpPr>
          <a:xfrm>
            <a:off x="5204289" y="334111"/>
            <a:ext cx="2502515" cy="1764827"/>
            <a:chOff x="5781239" y="297527"/>
            <a:chExt cx="2502515" cy="1764827"/>
          </a:xfrm>
        </p:grpSpPr>
        <p:sp>
          <p:nvSpPr>
            <p:cNvPr id="132" name="Freeform 15">
              <a:extLst>
                <a:ext uri="{FF2B5EF4-FFF2-40B4-BE49-F238E27FC236}">
                  <a16:creationId xmlns:a16="http://schemas.microsoft.com/office/drawing/2014/main" id="{80323ED3-CBA9-6840-AB33-9D5217395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1377046"/>
              <a:ext cx="2009376" cy="376603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3" name="Freeform 8">
              <a:extLst>
                <a:ext uri="{FF2B5EF4-FFF2-40B4-BE49-F238E27FC236}">
                  <a16:creationId xmlns:a16="http://schemas.microsoft.com/office/drawing/2014/main" id="{8C83F38D-8030-294B-9B01-89FF8B46E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330705"/>
              <a:ext cx="1339584" cy="1422944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4" name="Freeform 9">
              <a:extLst>
                <a:ext uri="{FF2B5EF4-FFF2-40B4-BE49-F238E27FC236}">
                  <a16:creationId xmlns:a16="http://schemas.microsoft.com/office/drawing/2014/main" id="{51769221-4295-5846-BADC-3A9478E986FB}"/>
                </a:ext>
              </a:extLst>
            </p:cNvPr>
            <p:cNvSpPr>
              <a:spLocks/>
            </p:cNvSpPr>
            <p:nvPr/>
          </p:nvSpPr>
          <p:spPr bwMode="auto">
            <a:xfrm rot="21065804">
              <a:off x="6893783" y="297527"/>
              <a:ext cx="350689" cy="142108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7" name="Line 13">
              <a:extLst>
                <a:ext uri="{FF2B5EF4-FFF2-40B4-BE49-F238E27FC236}">
                  <a16:creationId xmlns:a16="http://schemas.microsoft.com/office/drawing/2014/main" id="{AB664EFF-0385-9644-AD4D-2B6155E0D6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1239" y="1323388"/>
              <a:ext cx="1506215" cy="4137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8" name="Freeform 14">
              <a:extLst>
                <a:ext uri="{FF2B5EF4-FFF2-40B4-BE49-F238E27FC236}">
                  <a16:creationId xmlns:a16="http://schemas.microsoft.com/office/drawing/2014/main" id="{F33162CD-D750-5643-8EA1-E9A4B4F42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0220" y="328718"/>
              <a:ext cx="330602" cy="1422944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9" name="Text Box 17">
              <a:extLst>
                <a:ext uri="{FF2B5EF4-FFF2-40B4-BE49-F238E27FC236}">
                  <a16:creationId xmlns:a16="http://schemas.microsoft.com/office/drawing/2014/main" id="{E2D07BDB-65AC-9646-8DD9-DB8588C9D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2705" y="1693022"/>
              <a:ext cx="68480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140" name="Group 40">
              <a:extLst>
                <a:ext uri="{FF2B5EF4-FFF2-40B4-BE49-F238E27FC236}">
                  <a16:creationId xmlns:a16="http://schemas.microsoft.com/office/drawing/2014/main" id="{24A3E9EF-611E-5346-9197-F8E40B6DDD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82688" y="338655"/>
              <a:ext cx="812553" cy="1227190"/>
              <a:chOff x="2318" y="1552"/>
              <a:chExt cx="757" cy="1235"/>
            </a:xfrm>
          </p:grpSpPr>
          <p:sp>
            <p:nvSpPr>
              <p:cNvPr id="142" name="Text Box 20">
                <a:extLst>
                  <a:ext uri="{FF2B5EF4-FFF2-40B4-BE49-F238E27FC236}">
                    <a16:creationId xmlns:a16="http://schemas.microsoft.com/office/drawing/2014/main" id="{FE6E6EF4-B907-6D4B-97B8-43AEFED3DB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8" y="2068"/>
                <a:ext cx="757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15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143" name="Rectangle 18">
                <a:extLst>
                  <a:ext uri="{FF2B5EF4-FFF2-40B4-BE49-F238E27FC236}">
                    <a16:creationId xmlns:a16="http://schemas.microsoft.com/office/drawing/2014/main" id="{AF6972ED-6DCC-1949-A3D8-02FDCBEAB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44" name="Line 16">
                <a:extLst>
                  <a:ext uri="{FF2B5EF4-FFF2-40B4-BE49-F238E27FC236}">
                    <a16:creationId xmlns:a16="http://schemas.microsoft.com/office/drawing/2014/main" id="{D4ED694C-DBD6-EE4E-B7F0-710EEA8084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F287DD58-9A9F-6049-B6A3-26F4E2099E4F}"/>
                </a:ext>
              </a:extLst>
            </p:cNvPr>
            <p:cNvSpPr txBox="1"/>
            <p:nvPr/>
          </p:nvSpPr>
          <p:spPr>
            <a:xfrm>
              <a:off x="8158849" y="1430996"/>
              <a:ext cx="124905" cy="2311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5" name="Text Box 17">
              <a:extLst>
                <a:ext uri="{FF2B5EF4-FFF2-40B4-BE49-F238E27FC236}">
                  <a16:creationId xmlns:a16="http://schemas.microsoft.com/office/drawing/2014/main" id="{C452927E-BD9A-3C47-A7D7-A8D9C9418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0750" y="1494300"/>
              <a:ext cx="68480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6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</p:grpSp>
      <p:sp>
        <p:nvSpPr>
          <p:cNvPr id="4" name="Parallelogram 3">
            <a:extLst>
              <a:ext uri="{FF2B5EF4-FFF2-40B4-BE49-F238E27FC236}">
                <a16:creationId xmlns:a16="http://schemas.microsoft.com/office/drawing/2014/main" id="{6C7ABDB3-849B-9D4F-865C-22864642CFCD}"/>
              </a:ext>
            </a:extLst>
          </p:cNvPr>
          <p:cNvSpPr/>
          <p:nvPr/>
        </p:nvSpPr>
        <p:spPr>
          <a:xfrm>
            <a:off x="6418291" y="1691298"/>
            <a:ext cx="132194" cy="82471"/>
          </a:xfrm>
          <a:prstGeom prst="parallelogram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5856E9DA-1760-724B-A243-A19F256AB116}"/>
              </a:ext>
            </a:extLst>
          </p:cNvPr>
          <p:cNvGrpSpPr/>
          <p:nvPr/>
        </p:nvGrpSpPr>
        <p:grpSpPr>
          <a:xfrm>
            <a:off x="5204289" y="2562437"/>
            <a:ext cx="2502515" cy="1764827"/>
            <a:chOff x="5781239" y="297527"/>
            <a:chExt cx="2502515" cy="1764827"/>
          </a:xfrm>
        </p:grpSpPr>
        <p:sp>
          <p:nvSpPr>
            <p:cNvPr id="161" name="Freeform 15">
              <a:extLst>
                <a:ext uri="{FF2B5EF4-FFF2-40B4-BE49-F238E27FC236}">
                  <a16:creationId xmlns:a16="http://schemas.microsoft.com/office/drawing/2014/main" id="{F7F15131-3BCA-2947-B4A8-E37027B1D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1377046"/>
              <a:ext cx="2009376" cy="376603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2" name="Freeform 8">
              <a:extLst>
                <a:ext uri="{FF2B5EF4-FFF2-40B4-BE49-F238E27FC236}">
                  <a16:creationId xmlns:a16="http://schemas.microsoft.com/office/drawing/2014/main" id="{16EEFBB4-BA94-0C4C-924B-65767846C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330705"/>
              <a:ext cx="1339584" cy="1422944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" name="Freeform 9">
              <a:extLst>
                <a:ext uri="{FF2B5EF4-FFF2-40B4-BE49-F238E27FC236}">
                  <a16:creationId xmlns:a16="http://schemas.microsoft.com/office/drawing/2014/main" id="{09C56E2B-696D-5641-AFA8-64A50F2A39BE}"/>
                </a:ext>
              </a:extLst>
            </p:cNvPr>
            <p:cNvSpPr>
              <a:spLocks/>
            </p:cNvSpPr>
            <p:nvPr/>
          </p:nvSpPr>
          <p:spPr bwMode="auto">
            <a:xfrm rot="21065804">
              <a:off x="6893783" y="297527"/>
              <a:ext cx="350689" cy="142108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" name="Line 13">
              <a:extLst>
                <a:ext uri="{FF2B5EF4-FFF2-40B4-BE49-F238E27FC236}">
                  <a16:creationId xmlns:a16="http://schemas.microsoft.com/office/drawing/2014/main" id="{2B28138B-B3D8-074E-9A09-53ACB3D4AF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1239" y="1323388"/>
              <a:ext cx="1506215" cy="4137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5" name="Freeform 14">
              <a:extLst>
                <a:ext uri="{FF2B5EF4-FFF2-40B4-BE49-F238E27FC236}">
                  <a16:creationId xmlns:a16="http://schemas.microsoft.com/office/drawing/2014/main" id="{A1B26642-E9F0-FD4D-9BF0-F91B7CD46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0220" y="328718"/>
              <a:ext cx="330602" cy="1422944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6" name="Text Box 17">
              <a:extLst>
                <a:ext uri="{FF2B5EF4-FFF2-40B4-BE49-F238E27FC236}">
                  <a16:creationId xmlns:a16="http://schemas.microsoft.com/office/drawing/2014/main" id="{AC4F26C6-7660-914C-93F3-2D1D1D071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2705" y="1693022"/>
              <a:ext cx="87716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2.5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167" name="Group 40">
              <a:extLst>
                <a:ext uri="{FF2B5EF4-FFF2-40B4-BE49-F238E27FC236}">
                  <a16:creationId xmlns:a16="http://schemas.microsoft.com/office/drawing/2014/main" id="{3D2A66E0-5B0D-DD43-9355-A86E66F29A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82688" y="338655"/>
              <a:ext cx="876956" cy="1227190"/>
              <a:chOff x="2318" y="1552"/>
              <a:chExt cx="817" cy="1235"/>
            </a:xfrm>
          </p:grpSpPr>
          <p:sp>
            <p:nvSpPr>
              <p:cNvPr id="170" name="Text Box 20">
                <a:extLst>
                  <a:ext uri="{FF2B5EF4-FFF2-40B4-BE49-F238E27FC236}">
                    <a16:creationId xmlns:a16="http://schemas.microsoft.com/office/drawing/2014/main" id="{59F880B8-6DA8-8944-88DC-015FBD8EF7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8" y="2068"/>
                <a:ext cx="817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7.5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171" name="Rectangle 18">
                <a:extLst>
                  <a:ext uri="{FF2B5EF4-FFF2-40B4-BE49-F238E27FC236}">
                    <a16:creationId xmlns:a16="http://schemas.microsoft.com/office/drawing/2014/main" id="{B505CD1B-29F3-2A4E-B02F-795B7C6917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72" name="Line 16">
                <a:extLst>
                  <a:ext uri="{FF2B5EF4-FFF2-40B4-BE49-F238E27FC236}">
                    <a16:creationId xmlns:a16="http://schemas.microsoft.com/office/drawing/2014/main" id="{58313109-55D6-AA47-84CC-6CAFA206C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FE11098A-208F-2A4C-A67A-48EBD80506DB}"/>
                </a:ext>
              </a:extLst>
            </p:cNvPr>
            <p:cNvSpPr txBox="1"/>
            <p:nvPr/>
          </p:nvSpPr>
          <p:spPr>
            <a:xfrm>
              <a:off x="8158849" y="1430996"/>
              <a:ext cx="124905" cy="2311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69" name="Text Box 17">
              <a:extLst>
                <a:ext uri="{FF2B5EF4-FFF2-40B4-BE49-F238E27FC236}">
                  <a16:creationId xmlns:a16="http://schemas.microsoft.com/office/drawing/2014/main" id="{045E92CD-AD73-1D4D-8EE9-17ABA4C78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0750" y="1494300"/>
              <a:ext cx="68480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3 cm</a:t>
              </a:r>
              <a:endParaRPr lang="en-GB" i="1" dirty="0">
                <a:latin typeface="Arial"/>
                <a:cs typeface="Arial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33B53A30-C48A-2C48-991A-D3460C5ADF8C}"/>
              </a:ext>
            </a:extLst>
          </p:cNvPr>
          <p:cNvGrpSpPr/>
          <p:nvPr/>
        </p:nvGrpSpPr>
        <p:grpSpPr>
          <a:xfrm>
            <a:off x="5240919" y="4643240"/>
            <a:ext cx="2502515" cy="1764827"/>
            <a:chOff x="5781239" y="297527"/>
            <a:chExt cx="2502515" cy="1764827"/>
          </a:xfrm>
        </p:grpSpPr>
        <p:sp>
          <p:nvSpPr>
            <p:cNvPr id="174" name="Freeform 15">
              <a:extLst>
                <a:ext uri="{FF2B5EF4-FFF2-40B4-BE49-F238E27FC236}">
                  <a16:creationId xmlns:a16="http://schemas.microsoft.com/office/drawing/2014/main" id="{BF91594B-3C2F-F94D-AE08-F5A04EC75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1377046"/>
              <a:ext cx="2009376" cy="376603"/>
            </a:xfrm>
            <a:custGeom>
              <a:avLst/>
              <a:gdLst>
                <a:gd name="T0" fmla="*/ 0 w 1872"/>
                <a:gd name="T1" fmla="*/ 480 h 480"/>
                <a:gd name="T2" fmla="*/ 624 w 1872"/>
                <a:gd name="T3" fmla="*/ 0 h 480"/>
                <a:gd name="T4" fmla="*/ 1872 w 1872"/>
                <a:gd name="T5" fmla="*/ 0 h 480"/>
                <a:gd name="T6" fmla="*/ 1248 w 1872"/>
                <a:gd name="T7" fmla="*/ 480 h 480"/>
                <a:gd name="T8" fmla="*/ 0 w 187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480">
                  <a:moveTo>
                    <a:pt x="0" y="480"/>
                  </a:moveTo>
                  <a:lnTo>
                    <a:pt x="624" y="0"/>
                  </a:lnTo>
                  <a:lnTo>
                    <a:pt x="1872" y="0"/>
                  </a:lnTo>
                  <a:lnTo>
                    <a:pt x="1248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" name="Freeform 8">
              <a:extLst>
                <a:ext uri="{FF2B5EF4-FFF2-40B4-BE49-F238E27FC236}">
                  <a16:creationId xmlns:a16="http://schemas.microsoft.com/office/drawing/2014/main" id="{3F151B21-D273-2C49-ACDF-89BFDA1DD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239" y="330705"/>
              <a:ext cx="1339584" cy="1422944"/>
            </a:xfrm>
            <a:custGeom>
              <a:avLst/>
              <a:gdLst>
                <a:gd name="T0" fmla="*/ 0 w 864"/>
                <a:gd name="T1" fmla="*/ 896 h 896"/>
                <a:gd name="T2" fmla="*/ 864 w 864"/>
                <a:gd name="T3" fmla="*/ 896 h 896"/>
                <a:gd name="T4" fmla="*/ 650 w 864"/>
                <a:gd name="T5" fmla="*/ 0 h 896"/>
                <a:gd name="T6" fmla="*/ 0 w 864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896">
                  <a:moveTo>
                    <a:pt x="0" y="896"/>
                  </a:moveTo>
                  <a:lnTo>
                    <a:pt x="864" y="896"/>
                  </a:lnTo>
                  <a:lnTo>
                    <a:pt x="650" y="0"/>
                  </a:lnTo>
                  <a:lnTo>
                    <a:pt x="0" y="89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6" name="Freeform 9">
              <a:extLst>
                <a:ext uri="{FF2B5EF4-FFF2-40B4-BE49-F238E27FC236}">
                  <a16:creationId xmlns:a16="http://schemas.microsoft.com/office/drawing/2014/main" id="{386E530A-B9B2-DD45-9905-3596AA15DA63}"/>
                </a:ext>
              </a:extLst>
            </p:cNvPr>
            <p:cNvSpPr>
              <a:spLocks/>
            </p:cNvSpPr>
            <p:nvPr/>
          </p:nvSpPr>
          <p:spPr bwMode="auto">
            <a:xfrm rot="21065804">
              <a:off x="6893783" y="297527"/>
              <a:ext cx="350689" cy="1421082"/>
            </a:xfrm>
            <a:custGeom>
              <a:avLst/>
              <a:gdLst>
                <a:gd name="T0" fmla="*/ 316 w 940"/>
                <a:gd name="T1" fmla="*/ 1827 h 1827"/>
                <a:gd name="T2" fmla="*/ 940 w 940"/>
                <a:gd name="T3" fmla="*/ 1341 h 1827"/>
                <a:gd name="T4" fmla="*/ 0 w 940"/>
                <a:gd name="T5" fmla="*/ 0 h 1827"/>
                <a:gd name="T6" fmla="*/ 316 w 940"/>
                <a:gd name="T7" fmla="*/ 1827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" h="1827">
                  <a:moveTo>
                    <a:pt x="316" y="1827"/>
                  </a:moveTo>
                  <a:lnTo>
                    <a:pt x="940" y="1341"/>
                  </a:lnTo>
                  <a:lnTo>
                    <a:pt x="0" y="0"/>
                  </a:lnTo>
                  <a:lnTo>
                    <a:pt x="316" y="182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ABDD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7" name="Line 13">
              <a:extLst>
                <a:ext uri="{FF2B5EF4-FFF2-40B4-BE49-F238E27FC236}">
                  <a16:creationId xmlns:a16="http://schemas.microsoft.com/office/drawing/2014/main" id="{1B9A2C8C-9A98-ED4E-A5E7-75924CEFDD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1239" y="1323388"/>
              <a:ext cx="1506215" cy="4137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8" name="Freeform 14">
              <a:extLst>
                <a:ext uri="{FF2B5EF4-FFF2-40B4-BE49-F238E27FC236}">
                  <a16:creationId xmlns:a16="http://schemas.microsoft.com/office/drawing/2014/main" id="{E17EC467-3973-5D49-8E1D-9E5843D71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0220" y="328718"/>
              <a:ext cx="330602" cy="1422944"/>
            </a:xfrm>
            <a:custGeom>
              <a:avLst/>
              <a:gdLst>
                <a:gd name="T0" fmla="*/ 387 w 387"/>
                <a:gd name="T1" fmla="*/ 1626 h 1626"/>
                <a:gd name="T2" fmla="*/ 0 w 387"/>
                <a:gd name="T3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1626">
                  <a:moveTo>
                    <a:pt x="387" y="1626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9" name="Text Box 17">
              <a:extLst>
                <a:ext uri="{FF2B5EF4-FFF2-40B4-BE49-F238E27FC236}">
                  <a16:creationId xmlns:a16="http://schemas.microsoft.com/office/drawing/2014/main" id="{091F20C0-A6A1-164C-8565-D19729AFA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2705" y="1693022"/>
              <a:ext cx="81304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25</a:t>
              </a:r>
              <a:r>
                <a:rPr lang="en-GB" i="1" dirty="0">
                  <a:latin typeface="Arial"/>
                  <a:cs typeface="Arial"/>
                </a:rPr>
                <a:t> </a:t>
              </a:r>
              <a:r>
                <a:rPr lang="en-GB" dirty="0">
                  <a:latin typeface="Arial"/>
                  <a:cs typeface="Arial"/>
                </a:rPr>
                <a:t>cm</a:t>
              </a:r>
              <a:endParaRPr lang="en-GB" i="1" dirty="0">
                <a:latin typeface="Arial"/>
                <a:cs typeface="Arial"/>
              </a:endParaRPr>
            </a:p>
          </p:txBody>
        </p:sp>
        <p:grpSp>
          <p:nvGrpSpPr>
            <p:cNvPr id="180" name="Group 40">
              <a:extLst>
                <a:ext uri="{FF2B5EF4-FFF2-40B4-BE49-F238E27FC236}">
                  <a16:creationId xmlns:a16="http://schemas.microsoft.com/office/drawing/2014/main" id="{8E74FA62-7263-7F48-9B63-A250D57E95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82688" y="338655"/>
              <a:ext cx="812553" cy="1227190"/>
              <a:chOff x="2318" y="1552"/>
              <a:chExt cx="757" cy="1235"/>
            </a:xfrm>
          </p:grpSpPr>
          <p:sp>
            <p:nvSpPr>
              <p:cNvPr id="183" name="Text Box 20">
                <a:extLst>
                  <a:ext uri="{FF2B5EF4-FFF2-40B4-BE49-F238E27FC236}">
                    <a16:creationId xmlns:a16="http://schemas.microsoft.com/office/drawing/2014/main" id="{013C5788-AE79-024D-A7BD-612B5E603D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8" y="2068"/>
                <a:ext cx="757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/>
                    <a:cs typeface="Arial"/>
                  </a:rPr>
                  <a:t>75</a:t>
                </a:r>
                <a:r>
                  <a:rPr lang="en-GB" i="1" dirty="0">
                    <a:latin typeface="Arial"/>
                    <a:cs typeface="Arial"/>
                  </a:rPr>
                  <a:t> </a:t>
                </a:r>
                <a:r>
                  <a:rPr lang="en-GB" dirty="0">
                    <a:latin typeface="Arial"/>
                    <a:cs typeface="Arial"/>
                  </a:rPr>
                  <a:t>cm</a:t>
                </a:r>
              </a:p>
            </p:txBody>
          </p:sp>
          <p:sp>
            <p:nvSpPr>
              <p:cNvPr id="184" name="Rectangle 18">
                <a:extLst>
                  <a:ext uri="{FF2B5EF4-FFF2-40B4-BE49-F238E27FC236}">
                    <a16:creationId xmlns:a16="http://schemas.microsoft.com/office/drawing/2014/main" id="{9A201ADF-867C-C845-8053-594E44E35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643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85" name="Line 16">
                <a:extLst>
                  <a:ext uri="{FF2B5EF4-FFF2-40B4-BE49-F238E27FC236}">
                    <a16:creationId xmlns:a16="http://schemas.microsoft.com/office/drawing/2014/main" id="{B3B709CF-8509-D744-9366-5FFF22A9AA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4" y="1552"/>
                <a:ext cx="0" cy="1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373FFF32-FFCE-194B-9383-ADA40D12A10C}"/>
                </a:ext>
              </a:extLst>
            </p:cNvPr>
            <p:cNvSpPr txBox="1"/>
            <p:nvPr/>
          </p:nvSpPr>
          <p:spPr>
            <a:xfrm>
              <a:off x="8158849" y="1430996"/>
              <a:ext cx="124905" cy="2311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82" name="Text Box 17">
              <a:extLst>
                <a:ext uri="{FF2B5EF4-FFF2-40B4-BE49-F238E27FC236}">
                  <a16:creationId xmlns:a16="http://schemas.microsoft.com/office/drawing/2014/main" id="{8EF65825-A2FC-AF46-B256-564444CB1A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0750" y="1494300"/>
              <a:ext cx="81304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>
                  <a:latin typeface="Arial"/>
                  <a:cs typeface="Arial"/>
                </a:rPr>
                <a:t>30 cm</a:t>
              </a:r>
              <a:endParaRPr lang="en-GB" i="1" dirty="0">
                <a:latin typeface="Arial"/>
                <a:cs typeface="Arial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9FF0AE4-3D35-614E-8B9B-B1614C5A69E5}"/>
              </a:ext>
            </a:extLst>
          </p:cNvPr>
          <p:cNvSpPr txBox="1"/>
          <p:nvPr/>
        </p:nvSpPr>
        <p:spPr>
          <a:xfrm>
            <a:off x="2611288" y="818506"/>
            <a:ext cx="2506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= 50 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7856D7B-12C8-A841-AA6C-D91D652DA1D2}"/>
              </a:ext>
            </a:extLst>
          </p:cNvPr>
          <p:cNvSpPr txBox="1"/>
          <p:nvPr/>
        </p:nvSpPr>
        <p:spPr>
          <a:xfrm>
            <a:off x="2611288" y="5169115"/>
            <a:ext cx="2506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= 150 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2414A05-CCA9-7F4A-9722-AB9433323E86}"/>
              </a:ext>
            </a:extLst>
          </p:cNvPr>
          <p:cNvSpPr txBox="1"/>
          <p:nvPr/>
        </p:nvSpPr>
        <p:spPr>
          <a:xfrm>
            <a:off x="2611288" y="3202674"/>
            <a:ext cx="2506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= 150 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4B67290-A835-E841-A4E5-D6A5CDA7E025}"/>
              </a:ext>
            </a:extLst>
          </p:cNvPr>
          <p:cNvSpPr txBox="1"/>
          <p:nvPr/>
        </p:nvSpPr>
        <p:spPr>
          <a:xfrm>
            <a:off x="7583383" y="840749"/>
            <a:ext cx="2506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= 75 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837E55C-CBB0-ED49-A989-EABFEEC4C66D}"/>
              </a:ext>
            </a:extLst>
          </p:cNvPr>
          <p:cNvSpPr txBox="1"/>
          <p:nvPr/>
        </p:nvSpPr>
        <p:spPr>
          <a:xfrm>
            <a:off x="7583383" y="5191358"/>
            <a:ext cx="2506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= 9375 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D2A8A68-5536-2A48-B674-026124A3740C}"/>
              </a:ext>
            </a:extLst>
          </p:cNvPr>
          <p:cNvSpPr txBox="1"/>
          <p:nvPr/>
        </p:nvSpPr>
        <p:spPr>
          <a:xfrm>
            <a:off x="7583383" y="3224917"/>
            <a:ext cx="2506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 = 9.375 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6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1628</TotalTime>
  <Words>139</Words>
  <Application>Microsoft Office PowerPoint</Application>
  <PresentationFormat>On-screen Show (4:3)</PresentationFormat>
  <Paragraphs>66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Volume:  Volume of a Pyramid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84</cp:revision>
  <dcterms:created xsi:type="dcterms:W3CDTF">2018-01-26T08:52:52Z</dcterms:created>
  <dcterms:modified xsi:type="dcterms:W3CDTF">2019-03-02T11:08:32Z</dcterms:modified>
</cp:coreProperties>
</file>