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5" r:id="rId4"/>
    <p:sldId id="29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Sequences: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Finding the nth term rule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327729" y="3870057"/>
                <a:ext cx="14939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4, 6, 8, 10...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729" y="3870057"/>
                <a:ext cx="1493999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5714" r="-449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327730" y="4574102"/>
                <a:ext cx="14939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5, 7, 9, 11...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730" y="4574102"/>
                <a:ext cx="1493999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6122" r="-4490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327730" y="5278147"/>
                <a:ext cx="16639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6, 8, 10, 12...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730" y="5278147"/>
                <a:ext cx="1663917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5128" r="-4029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579057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𝐹𝑖𝑛𝑑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𝑡h𝑒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𝑛𝑡h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𝑡𝑒𝑟𝑚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dirty="0">
                    <a:latin typeface="Calibri" panose="020F0502020204030204"/>
                  </a:rPr>
                  <a:t>3, 5, 7, 9…</a:t>
                </a: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579057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6803" b="-157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817905" cy="19697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/>
                        </a:rPr>
                        <m:t>𝐹𝑖𝑛𝑑</m:t>
                      </m:r>
                      <m:r>
                        <a:rPr lang="en-GB" sz="3200" i="1">
                          <a:latin typeface="Cambria Math"/>
                        </a:rPr>
                        <m:t> </m:t>
                      </m:r>
                      <m:r>
                        <a:rPr lang="en-GB" sz="3200" i="1">
                          <a:latin typeface="Cambria Math"/>
                        </a:rPr>
                        <m:t>𝑡h𝑒</m:t>
                      </m:r>
                      <m:r>
                        <a:rPr lang="en-GB" sz="3200" i="1">
                          <a:latin typeface="Cambria Math"/>
                        </a:rPr>
                        <m:t> </m:t>
                      </m:r>
                      <m:r>
                        <a:rPr lang="en-GB" sz="3200" i="1">
                          <a:latin typeface="Cambria Math"/>
                        </a:rPr>
                        <m:t>𝑛𝑡h</m:t>
                      </m:r>
                      <m:r>
                        <a:rPr lang="en-GB" sz="3200" i="1">
                          <a:latin typeface="Cambria Math"/>
                        </a:rPr>
                        <m:t> </m:t>
                      </m:r>
                      <m:r>
                        <a:rPr lang="en-GB" sz="3200" i="1">
                          <a:latin typeface="Cambria Math"/>
                        </a:rPr>
                        <m:t>𝑡𝑒𝑟𝑚</m:t>
                      </m:r>
                      <m:r>
                        <a:rPr lang="en-GB" sz="3200" i="1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GB" sz="3200" i="1" dirty="0">
                  <a:latin typeface="Cambria Math"/>
                </a:endParaRPr>
              </a:p>
              <a:p>
                <a:pPr lvl="0">
                  <a:defRPr/>
                </a:pPr>
                <a:endParaRPr lang="en-GB" sz="3200" dirty="0"/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3200" dirty="0"/>
                        <m:t>5, 7, 9</m:t>
                      </m:r>
                      <m:r>
                        <m:rPr>
                          <m:nor/>
                        </m:rPr>
                        <a:rPr lang="en-GB" sz="3200" b="0" i="0" dirty="0" smtClean="0"/>
                        <m:t>, 11</m:t>
                      </m:r>
                      <m:r>
                        <m:rPr>
                          <m:nor/>
                        </m:rPr>
                        <a:rPr lang="en-GB" sz="3200" dirty="0"/>
                        <m:t>…</m:t>
                      </m:r>
                    </m:oMath>
                  </m:oMathPara>
                </a14:m>
                <a:endParaRPr lang="en-GB" sz="32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817905" cy="19697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419162" y="475030"/>
            <a:ext cx="389624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FFF"/>
                </a:solidFill>
              </a:rPr>
              <a:t>1.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4, 6, 8, 10...</a:t>
            </a:r>
          </a:p>
          <a:p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2400" dirty="0">
                <a:solidFill>
                  <a:srgbClr val="007FFF"/>
                </a:solidFill>
              </a:rPr>
              <a:t>2.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5, 7, 9, 11...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3.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6, 8, 10, 12...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4.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8, 10, 12, 14...</a:t>
            </a:r>
          </a:p>
          <a:p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2400" dirty="0">
                <a:solidFill>
                  <a:srgbClr val="007FFF"/>
                </a:solidFill>
              </a:rPr>
              <a:t>5.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8, 11, 14, 17...</a:t>
            </a:r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6.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7, 10, 13, 16...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7.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6, 9, 12, 15...</a:t>
            </a:r>
            <a:endParaRPr lang="en-GB" sz="2400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FA732F-1916-447F-8218-093FFC11E46C}"/>
              </a:ext>
            </a:extLst>
          </p:cNvPr>
          <p:cNvSpPr/>
          <p:nvPr/>
        </p:nvSpPr>
        <p:spPr>
          <a:xfrm>
            <a:off x="3971159" y="523905"/>
            <a:ext cx="4216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FFF"/>
                </a:solidFill>
              </a:rPr>
              <a:t>8.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6, 10, 14, 18 ...</a:t>
            </a:r>
          </a:p>
          <a:p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2400" dirty="0">
                <a:solidFill>
                  <a:srgbClr val="007FFF"/>
                </a:solidFill>
              </a:rPr>
              <a:t>9.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5, 9, 13, 17...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10.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17, 13, 9, 5...</a:t>
            </a:r>
          </a:p>
          <a:p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2400" dirty="0">
                <a:solidFill>
                  <a:srgbClr val="007FFF"/>
                </a:solidFill>
              </a:rPr>
              <a:t>11.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0.5, 0.9, 1.3, 1.7…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12.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0.05, 0.09, 0.13, 0.17 ...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13.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0.5, 1, 1.5, 2 ...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14. </a:t>
            </a:r>
            <a:r>
              <a:rPr lang="fr-F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5x, 9x, 13x, 17x...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419162" y="475030"/>
            <a:ext cx="389624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FFF"/>
                </a:solidFill>
              </a:rPr>
              <a:t>1.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4, 6, 8, 10...</a:t>
            </a:r>
          </a:p>
          <a:p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2400" dirty="0">
                <a:solidFill>
                  <a:srgbClr val="007FFF"/>
                </a:solidFill>
              </a:rPr>
              <a:t>2.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5, 7, 9, 11...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3.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6, 8, 10, 12...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4.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8, 10, 12, 14...</a:t>
            </a:r>
          </a:p>
          <a:p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2400" dirty="0">
                <a:solidFill>
                  <a:srgbClr val="007FFF"/>
                </a:solidFill>
              </a:rPr>
              <a:t>5.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8, 11, 14, 17...</a:t>
            </a:r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6.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7, 10, 13, 16...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7.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6, 9, 12, 15...</a:t>
            </a:r>
            <a:endParaRPr lang="en-GB" sz="2400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FA732F-1916-447F-8218-093FFC11E46C}"/>
              </a:ext>
            </a:extLst>
          </p:cNvPr>
          <p:cNvSpPr/>
          <p:nvPr/>
        </p:nvSpPr>
        <p:spPr>
          <a:xfrm>
            <a:off x="3971159" y="523905"/>
            <a:ext cx="4216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FFF"/>
                </a:solidFill>
              </a:rPr>
              <a:t>8.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6, 10, 14, 18 ...</a:t>
            </a:r>
          </a:p>
          <a:p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2400" dirty="0">
                <a:solidFill>
                  <a:srgbClr val="007FFF"/>
                </a:solidFill>
              </a:rPr>
              <a:t>9.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5, 9, 13, 17...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10.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17, 13, 9, 5...</a:t>
            </a:r>
          </a:p>
          <a:p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2400" dirty="0">
                <a:solidFill>
                  <a:srgbClr val="007FFF"/>
                </a:solidFill>
              </a:rPr>
              <a:t>11.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0.5, 0.9, 1.3, 1.7…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12.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0.05, 0.09, 0.13, 0.17 ...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13.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0.5, 1, 1.5, 2 ...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14. </a:t>
            </a:r>
            <a:r>
              <a:rPr lang="fr-F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5x, 9x, 13x, 17x...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0320" y="475030"/>
            <a:ext cx="193040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2n + 2</a:t>
            </a:r>
          </a:p>
          <a:p>
            <a:endParaRPr lang="en-GB" sz="24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2n + 3</a:t>
            </a:r>
          </a:p>
          <a:p>
            <a:endParaRPr lang="en-GB" sz="24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2n + 4</a:t>
            </a:r>
          </a:p>
          <a:p>
            <a:endParaRPr lang="en-GB" sz="24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2n + 6</a:t>
            </a:r>
          </a:p>
          <a:p>
            <a:endParaRPr lang="en-GB" sz="24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3n + 5</a:t>
            </a:r>
          </a:p>
          <a:p>
            <a:endParaRPr lang="en-GB" sz="24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3n + 4</a:t>
            </a:r>
          </a:p>
          <a:p>
            <a:endParaRPr lang="en-GB" sz="24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3n + 3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49451" y="475030"/>
            <a:ext cx="193040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4n + 2</a:t>
            </a:r>
          </a:p>
          <a:p>
            <a:endParaRPr lang="en-GB" sz="24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4n + 1</a:t>
            </a:r>
          </a:p>
          <a:p>
            <a:endParaRPr lang="en-GB" sz="24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-4n + 21</a:t>
            </a:r>
          </a:p>
          <a:p>
            <a:endParaRPr lang="en-GB" sz="24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0.4n + 0.1</a:t>
            </a:r>
          </a:p>
          <a:p>
            <a:endParaRPr lang="en-GB" sz="24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0.04n + 0.01</a:t>
            </a:r>
          </a:p>
          <a:p>
            <a:endParaRPr lang="en-GB" sz="24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0.5n</a:t>
            </a:r>
          </a:p>
          <a:p>
            <a:endParaRPr lang="en-GB" sz="24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4xn + x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152</Words>
  <Application>Microsoft Office PowerPoint</Application>
  <PresentationFormat>On-screen Show (4:3)</PresentationFormat>
  <Paragraphs>87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Sequences:  Finding the nth term rule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111</cp:revision>
  <dcterms:created xsi:type="dcterms:W3CDTF">2018-01-26T08:52:52Z</dcterms:created>
  <dcterms:modified xsi:type="dcterms:W3CDTF">2019-03-08T09:28:36Z</dcterms:modified>
</cp:coreProperties>
</file>