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9" r:id="rId2"/>
    <p:sldId id="302" r:id="rId3"/>
    <p:sldId id="301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2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402" y="135299"/>
            <a:ext cx="664119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Which side?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649958" y="4113755"/>
                <a:ext cx="2343338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+8=2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958" y="4113755"/>
                <a:ext cx="2343338" cy="16312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79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4">
            <a:extLst>
              <a:ext uri="{FF2B5EF4-FFF2-40B4-BE49-F238E27FC236}">
                <a16:creationId xmlns:a16="http://schemas.microsoft.com/office/drawing/2014/main" id="{879138D6-0028-43D6-8D30-2C83AB5C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mathssmiles_k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BAFE77-72E1-493F-B0EC-A88D62A2766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2728" y="638273"/>
            <a:ext cx="2649067" cy="7571303"/>
          </a:xfrm>
          <a:prstGeom prst="rect">
            <a:avLst/>
          </a:prstGeom>
          <a:blipFill rotWithShape="1">
            <a:blip r:embed="rId2"/>
            <a:stretch>
              <a:fillRect l="-1843" t="-40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76" y="275272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Eliminate from ?</a:t>
            </a: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638273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1186217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170049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522" y="2239155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9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277494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0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337213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1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3920078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2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4470931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3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502178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53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5575546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</p:spTree>
    <p:extLst>
      <p:ext uri="{BB962C8B-B14F-4D97-AF65-F5344CB8AC3E}">
        <p14:creationId xmlns:p14="http://schemas.microsoft.com/office/powerpoint/2010/main" val="370822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4">
            <a:extLst>
              <a:ext uri="{FF2B5EF4-FFF2-40B4-BE49-F238E27FC236}">
                <a16:creationId xmlns:a16="http://schemas.microsoft.com/office/drawing/2014/main" id="{879138D6-0028-43D6-8D30-2C83AB5C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mathsmiles_k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BAFE77-72E1-493F-B0EC-A88D62A2766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2728" y="638273"/>
            <a:ext cx="2649067" cy="7571303"/>
          </a:xfrm>
          <a:prstGeom prst="rect">
            <a:avLst/>
          </a:prstGeom>
          <a:blipFill rotWithShape="1">
            <a:blip r:embed="rId2"/>
            <a:stretch>
              <a:fillRect l="-1843" t="-40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76" y="275272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Eliminate from ?</a:t>
            </a: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638273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1186217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170049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2214771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9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277494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0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337213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1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3920078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2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4470931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3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502178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53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5575546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138247" y="551289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412760" y="1065566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412759" y="1638367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412759" y="2132508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412759" y="2729048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412759" y="3354720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138246" y="3871329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138246" y="4410605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138245" y="4961469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609051" y="5536879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07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>
            <a:extLst>
              <a:ext uri="{FF2B5EF4-FFF2-40B4-BE49-F238E27FC236}">
                <a16:creationId xmlns:a16="http://schemas.microsoft.com/office/drawing/2014/main" id="{6EDD1587-8C70-4247-BC8F-15D9F2A9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52" y="210922"/>
            <a:ext cx="3024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BE49A-D942-4BAE-AC8A-91D02F2F2BF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152" y="811236"/>
            <a:ext cx="5325035" cy="4247317"/>
          </a:xfrm>
          <a:prstGeom prst="rect">
            <a:avLst/>
          </a:prstGeom>
          <a:blipFill rotWithShape="1">
            <a:blip r:embed="rId2"/>
            <a:stretch>
              <a:fillRect l="-801" t="-71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4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857407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1328299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17" y="1942310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273" y="242820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17" y="2931122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9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3498106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30" name="TextBox 34">
            <a:extLst>
              <a:ext uri="{FF2B5EF4-FFF2-40B4-BE49-F238E27FC236}">
                <a16:creationId xmlns:a16="http://schemas.microsoft.com/office/drawing/2014/main" id="{879138D6-0028-43D6-8D30-2C83AB5C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mathsmiles_k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3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>
            <a:extLst>
              <a:ext uri="{FF2B5EF4-FFF2-40B4-BE49-F238E27FC236}">
                <a16:creationId xmlns:a16="http://schemas.microsoft.com/office/drawing/2014/main" id="{6EDD1587-8C70-4247-BC8F-15D9F2A9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52" y="210922"/>
            <a:ext cx="3024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BE49A-D942-4BAE-AC8A-91D02F2F2BF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152" y="811236"/>
            <a:ext cx="5325035" cy="4247317"/>
          </a:xfrm>
          <a:prstGeom prst="rect">
            <a:avLst/>
          </a:prstGeom>
          <a:blipFill rotWithShape="1">
            <a:blip r:embed="rId2"/>
            <a:stretch>
              <a:fillRect l="-801" t="-71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4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857407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1328299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17" y="1942310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273" y="2428204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17" y="2931122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29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66" y="3498106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LHS/RHS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089479" y="805242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510116" y="1282975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510116" y="1868547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2509469" y="2397037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209925" y="2881581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125408" y="3495513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34">
            <a:extLst>
              <a:ext uri="{FF2B5EF4-FFF2-40B4-BE49-F238E27FC236}">
                <a16:creationId xmlns:a16="http://schemas.microsoft.com/office/drawing/2014/main" id="{879138D6-0028-43D6-8D30-2C83AB5C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mathsmiles_k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0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154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Linear Equations:  Which side?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121</cp:revision>
  <dcterms:created xsi:type="dcterms:W3CDTF">2018-01-26T08:52:52Z</dcterms:created>
  <dcterms:modified xsi:type="dcterms:W3CDTF">2019-03-27T10:06:26Z</dcterms:modified>
</cp:coreProperties>
</file>