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6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75F6E-B543-416D-B6CA-B2A53CA99CE4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10647-7F76-47DE-8D2E-9FF2B96BB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07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F22C405-28AC-4526-9470-F44E0F7DB6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D7FD3E4-0069-4D0C-835B-32BB20E8B2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7AF9857-B187-44E7-9CD5-835782A4B5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457200" eaLnBrk="1" hangingPunct="1">
              <a:defRPr/>
            </a:pPr>
            <a:fld id="{4FCC6F75-49C8-46EF-B1FA-07808E9CEFFE}" type="slidenum">
              <a:rPr lang="en-GB" altLang="en-US" smtClean="0">
                <a:solidFill>
                  <a:srgbClr val="000000"/>
                </a:solidFill>
              </a:rPr>
              <a:pPr defTabSz="457200" eaLnBrk="1" hangingPunct="1">
                <a:defRPr/>
              </a:pPr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8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A3807-4B56-4239-9F6E-7F51AA06F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85FCB-AF76-4537-A75A-F0BEEE29513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45608-8282-4421-A44C-5FF1C93F5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BD4EC-1723-473A-AFC1-A1F0F82CE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3EE77-4F36-4D4D-9265-F95B7CCB29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855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06F80-3BF6-4FCC-9B3F-7F655C246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49CA0-188B-4237-8706-1A8A204228F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C06E9-6B03-49A9-91B6-DF52F7161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9BA40-0A64-4C78-A025-FE6C0E8F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5D9D5-B102-4D6F-8B14-F25B20851F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867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DFCEE-02F9-463C-8BE2-DBD3BD1C2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745E4-9E13-40DA-A461-6DB99E5B7E0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1B812-1EEE-4B47-BEDE-40524DFA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AEF1B-6D11-4340-A461-B93F6AA81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38687-304A-4574-B549-BDEDD9CCEB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945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A08B-414D-413B-8A03-F312C88D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E2EC-C947-4476-A531-05A97A360DD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3FF2B-C2E7-448E-8DA6-C8610056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CACA6-85E5-41B3-AA4C-727523FC8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BD363-7E28-4B23-A369-D17C9A4C43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908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DFFAA-CD9A-45E4-939D-BB096D6B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904A2-FE2B-4A07-A0D0-C614F107295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9B674-AECF-4B8D-A285-7A07176E1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724A3-24D2-462B-AAC2-761C4009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8785D-0251-4AB1-8CA5-86BFD82C3C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817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9C57C3-BF08-4B77-8F81-04A7006E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46FB6-B49A-472D-8D02-75481CE497F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ECDA2C-559F-4D49-B63C-18C3C1547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34C338-80C6-4FD7-8BC1-1C697FA3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32641-6BE3-449E-B5F4-24E4B41029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211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742051E-B649-4B4C-AA90-1122E59F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452FB-5B17-4387-B046-952A08F25B3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D3A840-EA85-409F-B71C-E1435FDA8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9844479-7A82-445A-9789-07029C5A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852D0-9E1B-479E-905F-0247D21662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1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5FC8A11-F097-4C9C-8596-3BCA8370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84BCE-5B4F-46A6-B4B3-EF59383F8B8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C9F70EB-989C-44B7-BA33-3BA3383AB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77649F0-7E04-4DCF-A893-0E08FEDF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09BA6-3053-4F91-88F7-E2E5EEEDA1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149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70225C7-925E-482A-A89B-F44418CA0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54464-B9CD-4CFA-B6AF-B8D8E969061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9570532-1232-4404-B4FE-706760EF6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F495E68-B276-4E56-9839-A1C7FA6B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2AED9-999C-4A88-B68C-7C397D9234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877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10445C-8A00-46AA-8980-EC18B1F3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424B6-1D7E-410A-9EA3-D558E8021BB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E3F5DB7-B023-4A98-9AB1-B1ADB4A73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BB977A-9989-4811-864C-0D0E8909D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B31DA-F33C-4B22-A866-0D8844A958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59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DBE102-98EF-4EA7-9259-CD1C37151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B6506-D840-4412-8E07-EE116FDCA83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E0FE12-9DD2-443D-A28E-3458D13C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7C2912-2D81-496F-8A95-6E67E87E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ADC51-7798-4FDF-AA0E-1F5072DAA3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485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4AC532D-9C7B-48D6-ADD0-2A9F90AE412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284E201-BEC2-4367-8388-75FF0E60DE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8A278-E282-41E1-9F4B-747E8C1D15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252E0-A7AC-4892-9C4E-4BDCF221541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41A9D-BAC5-4E21-B4DF-8049769C5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74188-DEDB-4DCD-B820-C97504489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966037-D8D7-47BD-AF3D-DBABB0846D02}" type="slidenum">
              <a:rPr lang="en-GB" alt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9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736A526D-E9F4-48E0-94C4-B35E139A1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168" y="60063"/>
            <a:ext cx="8729663" cy="1387475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chemeClr val="bg1"/>
                </a:solidFill>
              </a:rPr>
              <a:t>Standard From: 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4400" b="1" dirty="0">
                <a:solidFill>
                  <a:schemeClr val="bg1"/>
                </a:solidFill>
              </a:rPr>
              <a:t>Adding in standard form</a:t>
            </a:r>
            <a:endParaRPr lang="en-GB" altLang="en-US" sz="3600" b="1" dirty="0">
              <a:solidFill>
                <a:schemeClr val="bg1"/>
              </a:solidFill>
            </a:endParaRP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0A6B84AE-B255-4E46-B621-B3D123DC2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7946661-573E-4FEE-A227-7031D7AF0E3F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D6A0915-F919-4516-BCAE-164665822E14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B0D000C-FDD2-45A3-8D09-4C7A5CF5E71A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5C976F6C-7862-47A8-A1B3-9D9AF346C5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E0C72868-4FE7-4D4A-8DF1-DD534AD5AC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848FEA7-D454-4113-A1F6-DF51D1209629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Intelligent </a:t>
            </a: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7046477E-934F-4E0C-A714-72138CE638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97C34A29-7643-47DE-BBE8-0D119A0BECF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1800" dirty="0">
                <a:solidFill>
                  <a:srgbClr val="007FFF"/>
                </a:solidFill>
                <a:cs typeface="Arial" pitchFamily="34" charset="0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411760" y="4077072"/>
                <a:ext cx="4572000" cy="14773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prstClr val="white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white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white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white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solidFill>
                                <a:prstClr val="white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white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white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i="1" dirty="0">
                  <a:solidFill>
                    <a:prstClr val="white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white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white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white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15</m:t>
                          </m:r>
                          <m:r>
                            <a:rPr lang="en-GB" i="1">
                              <a:solidFill>
                                <a:prstClr val="white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white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white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white"/>
                          </a:solidFill>
                          <a:latin typeface="Cambria Math"/>
                        </a:rPr>
                        <m:t>+(4</m:t>
                      </m:r>
                      <m:r>
                        <a:rPr lang="en-GB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prstClr val="white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prstClr val="white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GB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prstClr val="white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white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white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150</m:t>
                          </m:r>
                          <m:r>
                            <a:rPr lang="en-GB" i="1">
                              <a:solidFill>
                                <a:prstClr val="white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white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white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white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solidFill>
                                <a:prstClr val="white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white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white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077072"/>
                <a:ext cx="4572000" cy="147732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123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D6C1BA-C646-42E4-A9C2-A81D4FF9A5BB}"/>
              </a:ext>
            </a:extLst>
          </p:cNvPr>
          <p:cNvCxnSpPr/>
          <p:nvPr/>
        </p:nvCxnSpPr>
        <p:spPr>
          <a:xfrm>
            <a:off x="4500563" y="0"/>
            <a:ext cx="0" cy="6851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E0D387-4B62-4756-9AAD-0386B63C9548}"/>
              </a:ext>
            </a:extLst>
          </p:cNvPr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xtBox 7">
            <a:extLst>
              <a:ext uri="{FF2B5EF4-FFF2-40B4-BE49-F238E27FC236}">
                <a16:creationId xmlns:a16="http://schemas.microsoft.com/office/drawing/2014/main" id="{1D2964A2-F325-491A-BBA5-A1DC7ADFF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1800" b="1">
                <a:solidFill>
                  <a:prstClr val="black"/>
                </a:solidFill>
                <a:cs typeface="Arial" pitchFamily="34" charset="0"/>
              </a:rPr>
              <a:t>Worked Examples</a:t>
            </a:r>
          </a:p>
        </p:txBody>
      </p:sp>
      <p:sp>
        <p:nvSpPr>
          <p:cNvPr id="3077" name="TextBox 8">
            <a:extLst>
              <a:ext uri="{FF2B5EF4-FFF2-40B4-BE49-F238E27FC236}">
                <a16:creationId xmlns:a16="http://schemas.microsoft.com/office/drawing/2014/main" id="{BB4320A4-0EA8-4C5A-BD5C-11C7FFF5C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1800" b="1">
                <a:solidFill>
                  <a:prstClr val="black"/>
                </a:solidFill>
                <a:cs typeface="Arial" pitchFamily="34" charset="0"/>
              </a:rPr>
              <a:t>Your turn</a:t>
            </a:r>
          </a:p>
        </p:txBody>
      </p:sp>
      <p:sp>
        <p:nvSpPr>
          <p:cNvPr id="3078" name="TextBox 23">
            <a:extLst>
              <a:ext uri="{FF2B5EF4-FFF2-40B4-BE49-F238E27FC236}">
                <a16:creationId xmlns:a16="http://schemas.microsoft.com/office/drawing/2014/main" id="{59EADCA3-BCE4-41C5-BCA8-EDDA03416AA1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067675" y="5775325"/>
            <a:ext cx="1812925" cy="3397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1600" dirty="0">
                <a:solidFill>
                  <a:prstClr val="white"/>
                </a:solidFill>
                <a:cs typeface="Arial" pitchFamily="34" charset="0"/>
              </a:rPr>
              <a:t>@gjmcconnell88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4718" y="1262790"/>
                <a:ext cx="31491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</a:rPr>
                        <m:t>+(4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18" y="1262790"/>
                <a:ext cx="3149195" cy="461665"/>
              </a:xfrm>
              <a:prstGeom prst="rect">
                <a:avLst/>
              </a:prstGeom>
              <a:blipFill rotWithShape="1">
                <a:blip r:embed="rId2"/>
                <a:stretch>
                  <a:fillRect r="-193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96757" y="1262790"/>
                <a:ext cx="31491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sup>
                          </m:sSup>
                        </m:e>
                      </m:d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</a:rPr>
                        <m:t>+(2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757" y="1262790"/>
                <a:ext cx="3149195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193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4718" y="2992199"/>
                <a:ext cx="31491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</a:rPr>
                        <m:t>+(8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18" y="2992199"/>
                <a:ext cx="3149195" cy="461665"/>
              </a:xfrm>
              <a:prstGeom prst="rect">
                <a:avLst/>
              </a:prstGeom>
              <a:blipFill rotWithShape="1">
                <a:blip r:embed="rId4"/>
                <a:stretch>
                  <a:fillRect r="-193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896757" y="2992199"/>
                <a:ext cx="31491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sup>
                          </m:sSup>
                        </m:e>
                      </m:d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</a:rPr>
                        <m:t>+(9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757" y="2992199"/>
                <a:ext cx="3149195" cy="461665"/>
              </a:xfrm>
              <a:prstGeom prst="rect">
                <a:avLst/>
              </a:prstGeom>
              <a:blipFill rotWithShape="1">
                <a:blip r:embed="rId5"/>
                <a:stretch>
                  <a:fillRect r="-193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08315" y="4577059"/>
                <a:ext cx="3149195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sup>
                          </m:sSup>
                        </m:e>
                      </m:d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</a:rPr>
                        <m:t>+(8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15" y="4577059"/>
                <a:ext cx="3149195" cy="465833"/>
              </a:xfrm>
              <a:prstGeom prst="rect">
                <a:avLst/>
              </a:prstGeom>
              <a:blipFill rotWithShape="1">
                <a:blip r:embed="rId6"/>
                <a:stretch>
                  <a:fillRect r="-193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920354" y="4577059"/>
                <a:ext cx="31491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sup>
                          </m:sSup>
                        </m:e>
                      </m:d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</a:rPr>
                        <m:t>+(9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54" y="4577059"/>
                <a:ext cx="3149195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193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4906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3">
            <a:extLst>
              <a:ext uri="{FF2B5EF4-FFF2-40B4-BE49-F238E27FC236}">
                <a16:creationId xmlns:a16="http://schemas.microsoft.com/office/drawing/2014/main" id="{F9E1C80D-0A23-411D-A5B3-4827817DB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6516688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1800" dirty="0">
                <a:solidFill>
                  <a:prstClr val="white"/>
                </a:solidFill>
                <a:cs typeface="Arial" pitchFamily="34" charset="0"/>
              </a:rPr>
              <a:t>@gjmcconnell88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520" y="108862"/>
                <a:ext cx="3096344" cy="6463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15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+(4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150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+(4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𝐸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𝐹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+(4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𝐺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30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𝐻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+(40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𝐼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30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40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𝐽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0.3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𝐾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35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4.5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8862"/>
                <a:ext cx="3096344" cy="646330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4279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3">
            <a:extLst>
              <a:ext uri="{FF2B5EF4-FFF2-40B4-BE49-F238E27FC236}">
                <a16:creationId xmlns:a16="http://schemas.microsoft.com/office/drawing/2014/main" id="{F9E1C80D-0A23-411D-A5B3-4827817DB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6516688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1800" dirty="0">
                <a:solidFill>
                  <a:prstClr val="white"/>
                </a:solidFill>
                <a:cs typeface="Arial" pitchFamily="34" charset="0"/>
              </a:rPr>
              <a:t>@gjmcconnell88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520" y="108862"/>
                <a:ext cx="3096344" cy="6463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15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+(4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150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+(4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𝐸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𝐹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+(4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𝐺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30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𝐻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+(40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𝐼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30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40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𝐽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0.3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𝐾</m:t>
                      </m:r>
                      <m:r>
                        <a:rPr lang="en-GB" i="1" dirty="0">
                          <a:solidFill>
                            <a:prstClr val="black"/>
                          </a:solidFill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35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4.5</m:t>
                          </m:r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8862"/>
                <a:ext cx="3096344" cy="646330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79912" y="108862"/>
                <a:ext cx="3096344" cy="6771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𝟗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:endParaRPr lang="en-GB" b="1" i="1" dirty="0">
                  <a:solidFill>
                    <a:srgbClr val="FF0000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𝟗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𝟓𝟒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𝟓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𝟎𝟓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𝟓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𝟕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𝟕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𝟕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𝟎𝟎𝟑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𝟓𝟎𝟎𝟎𝟑𝟓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108862"/>
                <a:ext cx="3096344" cy="67710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786291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On-screen Show (4:3)</PresentationFormat>
  <Paragraphs>90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6_Office Theme</vt:lpstr>
      <vt:lpstr>Standard From:  Adding in standard form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From:  Adding in standard form</dc:title>
  <dc:creator>Grant McConnell</dc:creator>
  <cp:lastModifiedBy>Craig Barton</cp:lastModifiedBy>
  <cp:revision>2</cp:revision>
  <dcterms:created xsi:type="dcterms:W3CDTF">2019-04-30T09:13:25Z</dcterms:created>
  <dcterms:modified xsi:type="dcterms:W3CDTF">2019-04-30T11:02:14Z</dcterms:modified>
</cp:coreProperties>
</file>