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0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Distributive Law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501847" y="3870057"/>
                <a:ext cx="13711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(5+10)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1847" y="3870057"/>
                <a:ext cx="1371145" cy="369332"/>
              </a:xfrm>
              <a:prstGeom prst="rect">
                <a:avLst/>
              </a:prstGeom>
              <a:blipFill>
                <a:blip r:embed="rId7"/>
                <a:stretch>
                  <a:fillRect l="-4444" r="-8000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/>
              <p:nvPr/>
            </p:nvSpPr>
            <p:spPr>
              <a:xfrm>
                <a:off x="3101990" y="4574102"/>
                <a:ext cx="17531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(5+10)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D00BA58-2814-44CF-924D-7EBD0D3728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1990" y="4574102"/>
                <a:ext cx="1753172" cy="369332"/>
              </a:xfrm>
              <a:prstGeom prst="rect">
                <a:avLst/>
              </a:prstGeom>
              <a:blipFill>
                <a:blip r:embed="rId8"/>
                <a:stretch>
                  <a:fillRect l="-3833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/>
              <p:nvPr/>
            </p:nvSpPr>
            <p:spPr>
              <a:xfrm>
                <a:off x="3084160" y="5278147"/>
                <a:ext cx="175317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(10+5)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11EF4503-BE2A-426D-845B-C49D6835B9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4160" y="5278147"/>
                <a:ext cx="1753172" cy="369332"/>
              </a:xfrm>
              <a:prstGeom prst="rect">
                <a:avLst/>
              </a:prstGeom>
              <a:blipFill>
                <a:blip r:embed="rId9"/>
                <a:stretch>
                  <a:fillRect l="-381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410848" y="809393"/>
                <a:ext cx="22527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3</m:t>
                    </m:r>
                    <m:d>
                      <m:dPr>
                        <m:ctrlP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GB" sz="3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5+10</m:t>
                        </m:r>
                      </m:e>
                    </m:d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=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848" y="809393"/>
                <a:ext cx="2252796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/>
              <p:nvPr/>
            </p:nvSpPr>
            <p:spPr>
              <a:xfrm>
                <a:off x="4889993" y="809393"/>
                <a:ext cx="2252796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d>
                        <m:dPr>
                          <m:ctrlP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2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5+10</m:t>
                          </m:r>
                        </m:e>
                      </m:d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C7E11CD-8EE5-4157-AF35-2ECC322F9C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809393"/>
                <a:ext cx="2252796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mrdbusby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410848" y="1627297"/>
            <a:ext cx="92974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42466" y="1735018"/>
                <a:ext cx="309123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×5+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10=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66" y="1735018"/>
                <a:ext cx="3091231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42466" y="2703221"/>
                <a:ext cx="19121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15+30</m:t>
                      </m:r>
                      <m:r>
                        <a:rPr lang="en-GB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66" y="2703221"/>
                <a:ext cx="1912190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42466" y="3671424"/>
                <a:ext cx="5482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466" y="3671424"/>
                <a:ext cx="548227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8460B414-114B-4C8A-A820-7B5C5C59B80C}"/>
              </a:ext>
            </a:extLst>
          </p:cNvPr>
          <p:cNvSpPr txBox="1"/>
          <p:nvPr/>
        </p:nvSpPr>
        <p:spPr>
          <a:xfrm>
            <a:off x="4958375" y="1627297"/>
            <a:ext cx="92974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889993" y="1735018"/>
                <a:ext cx="309123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×5+</m:t>
                      </m:r>
                      <m:r>
                        <a:rPr lang="en-GB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3200" i="1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10=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1735018"/>
                <a:ext cx="3091231" cy="49244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89993" y="2703221"/>
                <a:ext cx="1912190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30+60</m:t>
                      </m:r>
                      <m:r>
                        <a:rPr lang="en-GB" sz="3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2703221"/>
                <a:ext cx="1912190" cy="49244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889993" y="3671424"/>
                <a:ext cx="54822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90</m:t>
                      </m:r>
                    </m:oMath>
                  </m:oMathPara>
                </a14:m>
                <a:endParaRPr lang="en-GB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993" y="3671424"/>
                <a:ext cx="548227" cy="49244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2" grpId="0"/>
      <p:bldP spid="14" grpId="0"/>
      <p:bldP spid="15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0" y="0"/>
            <a:ext cx="389624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4(5 + 10)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4(3 + 10)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5(3 + 10)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5(3 + 7)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5(6 + 14)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10(6 + 14)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10(6 + 2.5)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4(4 + 2.5)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4(2.5 + 4)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8(4.3 + 2.8)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4216400" cy="6086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+7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24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24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lvl="0" indent="-457200">
                  <a:buFontTx/>
                  <a:buAutoNum type="arabicPeriod" startAt="11"/>
                  <a:defRPr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24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e>
                    </m:d>
                  </m:oMath>
                </a14:m>
                <a:endParaRPr lang="en-GB" sz="2000" b="0" dirty="0"/>
              </a:p>
              <a:p>
                <a:pPr marL="457200" lvl="0" indent="-457200">
                  <a:buFontTx/>
                  <a:buAutoNum type="arabicPeriod" startAt="11"/>
                  <a:defRPr/>
                </a:pPr>
                <a:endParaRPr lang="en-GB" sz="2000" dirty="0"/>
              </a:p>
              <a:p>
                <a:pPr marL="457200" lvl="0" indent="-457200">
                  <a:buFontTx/>
                  <a:buAutoNum type="arabicPeriod" startAt="11"/>
                  <a:defRPr/>
                </a:pPr>
                <a:r>
                  <a:rPr lang="en-GB" sz="2000" b="0" dirty="0"/>
                  <a:t>Create 3 calculations like these that give the same solution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4216400" cy="6086794"/>
              </a:xfrm>
              <a:prstGeom prst="rect">
                <a:avLst/>
              </a:prstGeom>
              <a:blipFill>
                <a:blip r:embed="rId2"/>
                <a:stretch>
                  <a:fillRect l="-1592" b="-8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mrdbusby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2114B2D-F4AF-4A70-AAB3-3006CE1C1153}"/>
              </a:ext>
            </a:extLst>
          </p:cNvPr>
          <p:cNvSpPr/>
          <p:nvPr/>
        </p:nvSpPr>
        <p:spPr>
          <a:xfrm>
            <a:off x="0" y="0"/>
            <a:ext cx="3896247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4(5 + 10)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4(3 + 10)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5(3 + 10)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5(3 + 7)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5(6 + 14)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10(6 + 14)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10(6 + 2.5)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4(4 + 2.5)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4(2.5 + 4)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en-GB" sz="2200" dirty="0"/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sz="2200" dirty="0"/>
              <a:t>8(4.3 + 2.8)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/>
              <p:nvPr/>
            </p:nvSpPr>
            <p:spPr>
              <a:xfrm>
                <a:off x="4490721" y="141543"/>
                <a:ext cx="3915860" cy="60867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+10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4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24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24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e>
                    </m:d>
                  </m:oMath>
                </a14:m>
                <a:endParaRPr lang="en-GB" sz="2000" b="0" dirty="0"/>
              </a:p>
              <a:p>
                <a:pPr marL="457200" marR="0" lvl="0" indent="-45720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 startAt="11"/>
                  <a:tabLst/>
                  <a:defRPr/>
                </a:pPr>
                <a:endParaRPr lang="en-GB" sz="2000" b="0" dirty="0"/>
              </a:p>
              <a:p>
                <a:pPr marL="457200" lvl="0" indent="-457200">
                  <a:buFontTx/>
                  <a:buAutoNum type="arabicPeriod" startAt="11"/>
                  <a:defRPr/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24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den>
                        </m:f>
                      </m:e>
                    </m:d>
                  </m:oMath>
                </a14:m>
                <a:endParaRPr lang="en-GB" sz="2000" b="0" dirty="0"/>
              </a:p>
              <a:p>
                <a:pPr marL="457200" lvl="0" indent="-457200">
                  <a:buFontTx/>
                  <a:buAutoNum type="arabicPeriod" startAt="11"/>
                  <a:defRPr/>
                </a:pPr>
                <a:endParaRPr lang="en-GB" sz="2000" dirty="0"/>
              </a:p>
              <a:p>
                <a:pPr marL="457200" lvl="0" indent="-457200">
                  <a:buFontTx/>
                  <a:buAutoNum type="arabicPeriod" startAt="11"/>
                  <a:defRPr/>
                </a:pPr>
                <a:r>
                  <a:rPr lang="en-GB" sz="2000" b="0" dirty="0"/>
                  <a:t>Create 3 calculations like these that give the same solution.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0FA732F-1916-447F-8218-093FFC11E4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0721" y="141543"/>
                <a:ext cx="3915860" cy="6086794"/>
              </a:xfrm>
              <a:prstGeom prst="rect">
                <a:avLst/>
              </a:prstGeom>
              <a:blipFill>
                <a:blip r:embed="rId2"/>
                <a:stretch>
                  <a:fillRect l="-1713" r="-623" b="-8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mrdbusby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7510" y="0"/>
            <a:ext cx="248494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FF0000"/>
                </a:solidFill>
              </a:rPr>
              <a:t>60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52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65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50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100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200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85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26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26</a:t>
            </a:r>
          </a:p>
          <a:p>
            <a:endParaRPr lang="en-GB" sz="2200" dirty="0">
              <a:solidFill>
                <a:srgbClr val="FF0000"/>
              </a:solidFill>
            </a:endParaRPr>
          </a:p>
          <a:p>
            <a:r>
              <a:rPr lang="en-GB" sz="2200" dirty="0">
                <a:solidFill>
                  <a:srgbClr val="FF0000"/>
                </a:solidFill>
              </a:rPr>
              <a:t>56.8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8585" y="0"/>
            <a:ext cx="248494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>
                <a:solidFill>
                  <a:srgbClr val="FF0000"/>
                </a:solidFill>
              </a:rPr>
              <a:t>42</a:t>
            </a:r>
          </a:p>
          <a:p>
            <a:endParaRPr lang="en-GB" sz="2600" dirty="0">
              <a:solidFill>
                <a:srgbClr val="FF0000"/>
              </a:solidFill>
            </a:endParaRPr>
          </a:p>
          <a:p>
            <a:r>
              <a:rPr lang="en-GB" sz="2600" dirty="0">
                <a:solidFill>
                  <a:srgbClr val="FF0000"/>
                </a:solidFill>
              </a:rPr>
              <a:t>23</a:t>
            </a:r>
          </a:p>
          <a:p>
            <a:endParaRPr lang="en-GB" sz="2600" dirty="0">
              <a:solidFill>
                <a:srgbClr val="FF0000"/>
              </a:solidFill>
            </a:endParaRPr>
          </a:p>
          <a:p>
            <a:r>
              <a:rPr lang="en-GB" sz="2600" dirty="0">
                <a:solidFill>
                  <a:srgbClr val="FF0000"/>
                </a:solidFill>
              </a:rPr>
              <a:t>46</a:t>
            </a:r>
          </a:p>
          <a:p>
            <a:endParaRPr lang="en-GB" sz="2600" dirty="0">
              <a:solidFill>
                <a:srgbClr val="FF0000"/>
              </a:solidFill>
            </a:endParaRPr>
          </a:p>
          <a:p>
            <a:r>
              <a:rPr lang="en-GB" sz="2600" dirty="0">
                <a:solidFill>
                  <a:srgbClr val="FF0000"/>
                </a:solidFill>
              </a:rPr>
              <a:t>9</a:t>
            </a:r>
          </a:p>
          <a:p>
            <a:endParaRPr lang="en-GB" sz="2600" dirty="0">
              <a:solidFill>
                <a:srgbClr val="FF0000"/>
              </a:solidFill>
            </a:endParaRPr>
          </a:p>
          <a:p>
            <a:r>
              <a:rPr lang="en-GB" sz="2600" dirty="0">
                <a:solidFill>
                  <a:srgbClr val="FF0000"/>
                </a:solidFill>
              </a:rPr>
              <a:t>27</a:t>
            </a:r>
          </a:p>
          <a:p>
            <a:endParaRPr lang="en-GB" sz="2600" dirty="0">
              <a:solidFill>
                <a:srgbClr val="FF0000"/>
              </a:solidFill>
            </a:endParaRPr>
          </a:p>
          <a:p>
            <a:r>
              <a:rPr lang="en-GB" sz="2600" dirty="0">
                <a:solidFill>
                  <a:srgbClr val="FF0000"/>
                </a:solidFill>
              </a:rPr>
              <a:t>31.5</a:t>
            </a:r>
          </a:p>
          <a:p>
            <a:endParaRPr lang="en-GB" sz="2600" dirty="0">
              <a:solidFill>
                <a:srgbClr val="FF0000"/>
              </a:solidFill>
            </a:endParaRPr>
          </a:p>
          <a:p>
            <a:r>
              <a:rPr lang="en-GB" sz="2600" dirty="0">
                <a:solidFill>
                  <a:srgbClr val="FF0000"/>
                </a:solidFill>
              </a:rPr>
              <a:t>34.5</a:t>
            </a:r>
          </a:p>
        </p:txBody>
      </p:sp>
    </p:spTree>
    <p:extLst>
      <p:ext uri="{BB962C8B-B14F-4D97-AF65-F5344CB8AC3E}">
        <p14:creationId xmlns:p14="http://schemas.microsoft.com/office/powerpoint/2010/main" val="1235880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191</Words>
  <Application>Microsoft Office PowerPoint</Application>
  <PresentationFormat>On-screen Show (4:3)</PresentationFormat>
  <Paragraphs>126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Distributive Law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110</cp:revision>
  <dcterms:created xsi:type="dcterms:W3CDTF">2018-01-26T08:52:52Z</dcterms:created>
  <dcterms:modified xsi:type="dcterms:W3CDTF">2019-04-30T10:58:18Z</dcterms:modified>
</cp:coreProperties>
</file>