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375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30509-A645-4201-A200-FBE49CAD7C0A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5BD73-0038-4EEE-B250-98B5219DB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02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7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25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4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929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41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035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32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50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305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99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1327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22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614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88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47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77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7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82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99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03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59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0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84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91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1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26" Type="http://schemas.openxmlformats.org/officeDocument/2006/relationships/image" Target="../media/image64.png"/><Relationship Id="rId3" Type="http://schemas.openxmlformats.org/officeDocument/2006/relationships/image" Target="../media/image36.png"/><Relationship Id="rId21" Type="http://schemas.openxmlformats.org/officeDocument/2006/relationships/image" Target="../media/image59.png"/><Relationship Id="rId7" Type="http://schemas.openxmlformats.org/officeDocument/2006/relationships/image" Target="../media/image40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5" Type="http://schemas.openxmlformats.org/officeDocument/2006/relationships/image" Target="../media/image63.png"/><Relationship Id="rId2" Type="http://schemas.openxmlformats.org/officeDocument/2006/relationships/image" Target="../media/image35.png"/><Relationship Id="rId16" Type="http://schemas.openxmlformats.org/officeDocument/2006/relationships/image" Target="../media/image54.png"/><Relationship Id="rId20" Type="http://schemas.openxmlformats.org/officeDocument/2006/relationships/image" Target="../media/image58.png"/><Relationship Id="rId29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9.png"/><Relationship Id="rId24" Type="http://schemas.openxmlformats.org/officeDocument/2006/relationships/image" Target="../media/image62.png"/><Relationship Id="rId5" Type="http://schemas.openxmlformats.org/officeDocument/2006/relationships/image" Target="../media/image38.png"/><Relationship Id="rId15" Type="http://schemas.openxmlformats.org/officeDocument/2006/relationships/image" Target="../media/image53.png"/><Relationship Id="rId23" Type="http://schemas.openxmlformats.org/officeDocument/2006/relationships/image" Target="../media/image61.png"/><Relationship Id="rId28" Type="http://schemas.openxmlformats.org/officeDocument/2006/relationships/image" Target="../media/image42.png"/><Relationship Id="rId10" Type="http://schemas.openxmlformats.org/officeDocument/2006/relationships/image" Target="../media/image48.png"/><Relationship Id="rId19" Type="http://schemas.openxmlformats.org/officeDocument/2006/relationships/image" Target="../media/image57.png"/><Relationship Id="rId31" Type="http://schemas.openxmlformats.org/officeDocument/2006/relationships/image" Target="../media/image45.png"/><Relationship Id="rId4" Type="http://schemas.openxmlformats.org/officeDocument/2006/relationships/image" Target="../media/image37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Relationship Id="rId22" Type="http://schemas.openxmlformats.org/officeDocument/2006/relationships/image" Target="../media/image60.png"/><Relationship Id="rId27" Type="http://schemas.openxmlformats.org/officeDocument/2006/relationships/image" Target="../media/image41.png"/><Relationship Id="rId30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A40E5C4-534F-4F3A-914B-F705453F3E25}"/>
              </a:ext>
            </a:extLst>
          </p:cNvPr>
          <p:cNvSpPr txBox="1">
            <a:spLocks/>
          </p:cNvSpPr>
          <p:nvPr/>
        </p:nvSpPr>
        <p:spPr>
          <a:xfrm>
            <a:off x="1252866" y="139976"/>
            <a:ext cx="6638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Fractions: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Dividing fractions by integers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FA6A795-D603-472A-AD7E-A059A8943BD8}"/>
                  </a:ext>
                </a:extLst>
              </p:cNvPr>
              <p:cNvSpPr/>
              <p:nvPr/>
            </p:nvSpPr>
            <p:spPr>
              <a:xfrm>
                <a:off x="4038534" y="3940987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36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÷ 3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FA6A795-D603-472A-AD7E-A059A8943B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534" y="3940987"/>
                <a:ext cx="2078182" cy="879215"/>
              </a:xfrm>
              <a:prstGeom prst="rect">
                <a:avLst/>
              </a:prstGeom>
              <a:blipFill>
                <a:blip r:embed="rId7"/>
                <a:stretch>
                  <a:fillRect b="-124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591B288-73F7-4CE8-8D9A-4884EA718469}"/>
                  </a:ext>
                </a:extLst>
              </p:cNvPr>
              <p:cNvSpPr/>
              <p:nvPr/>
            </p:nvSpPr>
            <p:spPr>
              <a:xfrm>
                <a:off x="4038534" y="4783829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36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÷ 3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591B288-73F7-4CE8-8D9A-4884EA7184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534" y="4783829"/>
                <a:ext cx="2078182" cy="879215"/>
              </a:xfrm>
              <a:prstGeom prst="rect">
                <a:avLst/>
              </a:prstGeom>
              <a:blipFill>
                <a:blip r:embed="rId8"/>
                <a:stretch>
                  <a:fillRect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967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50" y="809395"/>
                <a:ext cx="1653923" cy="9602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4400" i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4400" dirty="0"/>
                  <a:t> ÷ 2</a:t>
                </a:r>
                <a:endParaRPr lang="en-GB" sz="44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50" y="809395"/>
                <a:ext cx="1653923" cy="960263"/>
              </a:xfrm>
              <a:prstGeom prst="rect">
                <a:avLst/>
              </a:prstGeom>
              <a:blipFill>
                <a:blip r:embed="rId2"/>
                <a:stretch>
                  <a:fillRect t="-3185" b="-197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336B12B-00BA-4318-BD41-41F8C808CF16}"/>
                  </a:ext>
                </a:extLst>
              </p:cNvPr>
              <p:cNvSpPr txBox="1"/>
              <p:nvPr/>
            </p:nvSpPr>
            <p:spPr>
              <a:xfrm>
                <a:off x="5635830" y="910563"/>
                <a:ext cx="2268919" cy="9616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4400" i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44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400" dirty="0"/>
                  <a:t>÷ 2</a:t>
                </a:r>
                <a:endParaRPr lang="en-GB" sz="44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336B12B-00BA-4318-BD41-41F8C808CF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830" y="910563"/>
                <a:ext cx="2268919" cy="961674"/>
              </a:xfrm>
              <a:prstGeom prst="rect">
                <a:avLst/>
              </a:prstGeom>
              <a:blipFill>
                <a:blip r:embed="rId3"/>
                <a:stretch>
                  <a:fillRect l="-269" t="-3165" b="-196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692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1113" y="575551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360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575551"/>
                <a:ext cx="2078182" cy="879215"/>
              </a:xfrm>
              <a:prstGeom prst="rect">
                <a:avLst/>
              </a:prstGeom>
              <a:blipFill>
                <a:blip r:embed="rId2"/>
                <a:stretch>
                  <a:fillRect b="-124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01113" y="1418393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360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3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1418393"/>
                <a:ext cx="2078182" cy="879215"/>
              </a:xfrm>
              <a:prstGeom prst="rect">
                <a:avLst/>
              </a:prstGeom>
              <a:blipFill>
                <a:blip r:embed="rId3"/>
                <a:stretch>
                  <a:fillRect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1113" y="3308693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360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3308693"/>
                <a:ext cx="2078182" cy="879215"/>
              </a:xfrm>
              <a:prstGeom prst="rect">
                <a:avLst/>
              </a:prstGeom>
              <a:blipFill>
                <a:blip r:embed="rId4"/>
                <a:stretch>
                  <a:fillRect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01113" y="4413623"/>
                <a:ext cx="2078182" cy="8871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360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4413623"/>
                <a:ext cx="2078182" cy="887166"/>
              </a:xfrm>
              <a:prstGeom prst="rect">
                <a:avLst/>
              </a:prstGeom>
              <a:blipFill>
                <a:blip r:embed="rId5"/>
                <a:stretch>
                  <a:fillRect b="-12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20639" y="5552614"/>
                <a:ext cx="2078182" cy="875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360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39" y="5552614"/>
                <a:ext cx="2078182" cy="875753"/>
              </a:xfrm>
              <a:prstGeom prst="rect">
                <a:avLst/>
              </a:prstGeom>
              <a:blipFill>
                <a:blip r:embed="rId6"/>
                <a:stretch>
                  <a:fillRect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01113" y="2363543"/>
                <a:ext cx="2078182" cy="886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360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2363543"/>
                <a:ext cx="2078182" cy="886525"/>
              </a:xfrm>
              <a:prstGeom prst="rect">
                <a:avLst/>
              </a:prstGeom>
              <a:blipFill>
                <a:blip r:embed="rId7"/>
                <a:stretch>
                  <a:fillRect b="-13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35966" y="540267"/>
                <a:ext cx="2078182" cy="875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3600" dirty="0"/>
                  <a:t> ÷ 30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966" y="540267"/>
                <a:ext cx="2078182" cy="875753"/>
              </a:xfrm>
              <a:prstGeom prst="rect">
                <a:avLst/>
              </a:prstGeom>
              <a:blipFill>
                <a:blip r:embed="rId8"/>
                <a:stretch>
                  <a:fillRect b="-139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952271" y="1858543"/>
                <a:ext cx="2078182" cy="8871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600" dirty="0"/>
                  <a:t> ÷ 30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271" y="1858543"/>
                <a:ext cx="2078182" cy="887166"/>
              </a:xfrm>
              <a:prstGeom prst="rect">
                <a:avLst/>
              </a:prstGeom>
              <a:blipFill>
                <a:blip r:embed="rId9"/>
                <a:stretch>
                  <a:fillRect b="-13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952271" y="3138038"/>
                <a:ext cx="2078182" cy="8871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600" dirty="0"/>
                  <a:t> ÷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271" y="3138038"/>
                <a:ext cx="2078182" cy="887166"/>
              </a:xfrm>
              <a:prstGeom prst="rect">
                <a:avLst/>
              </a:prstGeom>
              <a:blipFill>
                <a:blip r:embed="rId10"/>
                <a:stretch>
                  <a:fillRect b="-13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952271" y="4413625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600" dirty="0"/>
                  <a:t> ÷ 15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271" y="4413625"/>
                <a:ext cx="2078182" cy="879215"/>
              </a:xfrm>
              <a:prstGeom prst="rect">
                <a:avLst/>
              </a:prstGeom>
              <a:blipFill>
                <a:blip r:embed="rId11"/>
                <a:stretch>
                  <a:fillRect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952271" y="5552614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600" dirty="0"/>
                  <a:t> ÷ 15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271" y="5552614"/>
                <a:ext cx="2078182" cy="879215"/>
              </a:xfrm>
              <a:prstGeom prst="rect">
                <a:avLst/>
              </a:prstGeom>
              <a:blipFill>
                <a:blip r:embed="rId12"/>
                <a:stretch>
                  <a:fillRect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448020" y="70458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8020" y="2549431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48020" y="345823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48020" y="456030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48020" y="569810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43988" y="3258457"/>
            <a:ext cx="7569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/>
              <a:t> 15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0789" y="782053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3027" y="5807009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6.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5265" y="4668020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5.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3027" y="3563632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4.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0789" y="2628782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3.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8445" y="1676040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2.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10689" y="5756151"/>
            <a:ext cx="52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11.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50897" y="4668020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10.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39389" y="3395223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9.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27620" y="2112940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8.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27620" y="782053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7.</a:t>
            </a:r>
          </a:p>
        </p:txBody>
      </p:sp>
    </p:spTree>
    <p:extLst>
      <p:ext uri="{BB962C8B-B14F-4D97-AF65-F5344CB8AC3E}">
        <p14:creationId xmlns:p14="http://schemas.microsoft.com/office/powerpoint/2010/main" val="124416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1113" y="575551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360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575551"/>
                <a:ext cx="2078182" cy="879215"/>
              </a:xfrm>
              <a:prstGeom prst="rect">
                <a:avLst/>
              </a:prstGeom>
              <a:blipFill>
                <a:blip r:embed="rId2"/>
                <a:stretch>
                  <a:fillRect b="-124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01113" y="1418393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360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3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1418393"/>
                <a:ext cx="2078182" cy="879215"/>
              </a:xfrm>
              <a:prstGeom prst="rect">
                <a:avLst/>
              </a:prstGeom>
              <a:blipFill>
                <a:blip r:embed="rId3"/>
                <a:stretch>
                  <a:fillRect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1113" y="3308693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360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3308693"/>
                <a:ext cx="2078182" cy="879215"/>
              </a:xfrm>
              <a:prstGeom prst="rect">
                <a:avLst/>
              </a:prstGeom>
              <a:blipFill>
                <a:blip r:embed="rId4"/>
                <a:stretch>
                  <a:fillRect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01113" y="4413623"/>
                <a:ext cx="2078182" cy="8871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360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4413623"/>
                <a:ext cx="2078182" cy="887166"/>
              </a:xfrm>
              <a:prstGeom prst="rect">
                <a:avLst/>
              </a:prstGeom>
              <a:blipFill>
                <a:blip r:embed="rId5"/>
                <a:stretch>
                  <a:fillRect b="-12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20639" y="5552614"/>
                <a:ext cx="2078182" cy="875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360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39" y="5552614"/>
                <a:ext cx="2078182" cy="875753"/>
              </a:xfrm>
              <a:prstGeom prst="rect">
                <a:avLst/>
              </a:prstGeom>
              <a:blipFill>
                <a:blip r:embed="rId6"/>
                <a:stretch>
                  <a:fillRect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01113" y="2363543"/>
                <a:ext cx="2078182" cy="886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360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2363543"/>
                <a:ext cx="2078182" cy="886525"/>
              </a:xfrm>
              <a:prstGeom prst="rect">
                <a:avLst/>
              </a:prstGeom>
              <a:blipFill>
                <a:blip r:embed="rId7"/>
                <a:stretch>
                  <a:fillRect b="-13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448020" y="70458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8020" y="2549431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48020" y="345823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48020" y="456030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48020" y="569810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0789" y="782053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3027" y="5807009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6.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5265" y="4668020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5.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3027" y="3563632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4.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0789" y="2628782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3.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8445" y="1676040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923632" y="709381"/>
                <a:ext cx="336155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632" y="709381"/>
                <a:ext cx="336155" cy="634789"/>
              </a:xfrm>
              <a:prstGeom prst="rect">
                <a:avLst/>
              </a:prstGeom>
              <a:blipFill>
                <a:blip r:embed="rId8"/>
                <a:stretch>
                  <a:fillRect r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850020" y="1513391"/>
                <a:ext cx="336155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020" y="1513391"/>
                <a:ext cx="336155" cy="634789"/>
              </a:xfrm>
              <a:prstGeom prst="rect">
                <a:avLst/>
              </a:prstGeom>
              <a:blipFill>
                <a:blip r:embed="rId9"/>
                <a:stretch>
                  <a:fillRect r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314512" y="1586806"/>
                <a:ext cx="937297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512" y="1586806"/>
                <a:ext cx="937297" cy="487954"/>
              </a:xfrm>
              <a:prstGeom prst="rect">
                <a:avLst/>
              </a:prstGeom>
              <a:blipFill>
                <a:blip r:embed="rId10"/>
                <a:stretch>
                  <a:fillRect l="-588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962316" y="2505192"/>
                <a:ext cx="336155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2316" y="2505192"/>
                <a:ext cx="336155" cy="63478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62315" y="3501891"/>
                <a:ext cx="336155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2315" y="3501891"/>
                <a:ext cx="336155" cy="634789"/>
              </a:xfrm>
              <a:prstGeom prst="rect">
                <a:avLst/>
              </a:prstGeom>
              <a:blipFill>
                <a:blip r:embed="rId12"/>
                <a:stretch>
                  <a:fillRect r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357680" y="3582447"/>
                <a:ext cx="937297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680" y="3582447"/>
                <a:ext cx="937297" cy="487954"/>
              </a:xfrm>
              <a:prstGeom prst="rect">
                <a:avLst/>
              </a:prstGeom>
              <a:blipFill>
                <a:blip r:embed="rId13"/>
                <a:stretch>
                  <a:fillRect l="-5844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962315" y="5756153"/>
                <a:ext cx="336155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2315" y="5756153"/>
                <a:ext cx="336155" cy="634789"/>
              </a:xfrm>
              <a:prstGeom prst="rect">
                <a:avLst/>
              </a:prstGeom>
              <a:blipFill>
                <a:blip r:embed="rId14"/>
                <a:stretch>
                  <a:fillRect r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144647" y="4712700"/>
                <a:ext cx="336155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647" y="4712700"/>
                <a:ext cx="336155" cy="634789"/>
              </a:xfrm>
              <a:prstGeom prst="rect">
                <a:avLst/>
              </a:prstGeom>
              <a:blipFill>
                <a:blip r:embed="rId15"/>
                <a:stretch>
                  <a:fillRect r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350607" y="5839397"/>
                <a:ext cx="937297" cy="48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0607" y="5839397"/>
                <a:ext cx="937297" cy="489686"/>
              </a:xfrm>
              <a:prstGeom prst="rect">
                <a:avLst/>
              </a:prstGeom>
              <a:blipFill>
                <a:blip r:embed="rId16"/>
                <a:stretch>
                  <a:fillRect l="-588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428078" y="657679"/>
                <a:ext cx="937297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8078" y="657679"/>
                <a:ext cx="937297" cy="487954"/>
              </a:xfrm>
              <a:prstGeom prst="rect">
                <a:avLst/>
              </a:prstGeom>
              <a:blipFill>
                <a:blip r:embed="rId17"/>
                <a:stretch>
                  <a:fillRect l="-588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759269" y="657679"/>
                <a:ext cx="937297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9269" y="657679"/>
                <a:ext cx="937297" cy="487954"/>
              </a:xfrm>
              <a:prstGeom prst="rect">
                <a:avLst/>
              </a:prstGeom>
              <a:blipFill>
                <a:blip r:embed="rId18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851803" y="2025598"/>
                <a:ext cx="937297" cy="48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803" y="2025598"/>
                <a:ext cx="937297" cy="48968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403286" y="2015017"/>
                <a:ext cx="937297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3286" y="2015017"/>
                <a:ext cx="937297" cy="487954"/>
              </a:xfrm>
              <a:prstGeom prst="rect">
                <a:avLst/>
              </a:prstGeom>
              <a:blipFill>
                <a:blip r:embed="rId20"/>
                <a:stretch>
                  <a:fillRect l="-519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959429" y="3272814"/>
                <a:ext cx="937297" cy="48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429" y="3272814"/>
                <a:ext cx="937297" cy="489686"/>
              </a:xfrm>
              <a:prstGeom prst="rect">
                <a:avLst/>
              </a:prstGeom>
              <a:blipFill>
                <a:blip r:embed="rId21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428078" y="3260501"/>
                <a:ext cx="937297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8078" y="3260501"/>
                <a:ext cx="937297" cy="487954"/>
              </a:xfrm>
              <a:prstGeom prst="rect">
                <a:avLst/>
              </a:prstGeom>
              <a:blipFill>
                <a:blip r:embed="rId22"/>
                <a:stretch>
                  <a:fillRect l="-588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403285" y="4676821"/>
                <a:ext cx="937297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3285" y="4676821"/>
                <a:ext cx="937297" cy="487954"/>
              </a:xfrm>
              <a:prstGeom prst="rect">
                <a:avLst/>
              </a:prstGeom>
              <a:blipFill>
                <a:blip r:embed="rId23"/>
                <a:stretch>
                  <a:fillRect l="-519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759268" y="4601884"/>
                <a:ext cx="937297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9268" y="4601884"/>
                <a:ext cx="937297" cy="6127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630131" y="5720274"/>
                <a:ext cx="937297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0131" y="5720274"/>
                <a:ext cx="937297" cy="6127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243010" y="5835119"/>
                <a:ext cx="937297" cy="484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3010" y="5835119"/>
                <a:ext cx="937297" cy="484620"/>
              </a:xfrm>
              <a:prstGeom prst="rect">
                <a:avLst/>
              </a:prstGeom>
              <a:blipFill>
                <a:blip r:embed="rId26"/>
                <a:stretch>
                  <a:fillRect l="-519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D99609F3-FE44-4BD6-889B-B421AF92DCAA}"/>
                  </a:ext>
                </a:extLst>
              </p:cNvPr>
              <p:cNvSpPr/>
              <p:nvPr/>
            </p:nvSpPr>
            <p:spPr>
              <a:xfrm>
                <a:off x="4835966" y="540267"/>
                <a:ext cx="2078182" cy="875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3600" dirty="0"/>
                  <a:t> ÷ 30</a:t>
                </a: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D99609F3-FE44-4BD6-889B-B421AF92DC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966" y="540267"/>
                <a:ext cx="2078182" cy="875753"/>
              </a:xfrm>
              <a:prstGeom prst="rect">
                <a:avLst/>
              </a:prstGeom>
              <a:blipFill>
                <a:blip r:embed="rId27"/>
                <a:stretch>
                  <a:fillRect b="-139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FD100F7-1A7D-4FD0-BD8A-D13A75E2C77B}"/>
                  </a:ext>
                </a:extLst>
              </p:cNvPr>
              <p:cNvSpPr/>
              <p:nvPr/>
            </p:nvSpPr>
            <p:spPr>
              <a:xfrm>
                <a:off x="4952271" y="1858543"/>
                <a:ext cx="2078182" cy="8871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600" dirty="0"/>
                  <a:t> ÷ 30</a:t>
                </a: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FD100F7-1A7D-4FD0-BD8A-D13A75E2C7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271" y="1858543"/>
                <a:ext cx="2078182" cy="887166"/>
              </a:xfrm>
              <a:prstGeom prst="rect">
                <a:avLst/>
              </a:prstGeom>
              <a:blipFill>
                <a:blip r:embed="rId28"/>
                <a:stretch>
                  <a:fillRect b="-13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2FD68333-3A2B-401D-91FF-1C9190DEAC27}"/>
                  </a:ext>
                </a:extLst>
              </p:cNvPr>
              <p:cNvSpPr/>
              <p:nvPr/>
            </p:nvSpPr>
            <p:spPr>
              <a:xfrm>
                <a:off x="4952271" y="3138038"/>
                <a:ext cx="2078182" cy="8871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600" dirty="0"/>
                  <a:t> ÷</a:t>
                </a:r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2FD68333-3A2B-401D-91FF-1C9190DEAC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271" y="3138038"/>
                <a:ext cx="2078182" cy="887166"/>
              </a:xfrm>
              <a:prstGeom prst="rect">
                <a:avLst/>
              </a:prstGeom>
              <a:blipFill>
                <a:blip r:embed="rId29"/>
                <a:stretch>
                  <a:fillRect b="-13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B383247-9CD9-4E04-9A3C-BCD25DA13193}"/>
                  </a:ext>
                </a:extLst>
              </p:cNvPr>
              <p:cNvSpPr/>
              <p:nvPr/>
            </p:nvSpPr>
            <p:spPr>
              <a:xfrm>
                <a:off x="4952271" y="4413625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600" dirty="0"/>
                  <a:t> ÷ 15</a:t>
                </a:r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B383247-9CD9-4E04-9A3C-BCD25DA131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271" y="4413625"/>
                <a:ext cx="2078182" cy="879215"/>
              </a:xfrm>
              <a:prstGeom prst="rect">
                <a:avLst/>
              </a:prstGeom>
              <a:blipFill>
                <a:blip r:embed="rId30"/>
                <a:stretch>
                  <a:fillRect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8548D505-104D-4FA7-86B7-B6CEDFD8A528}"/>
                  </a:ext>
                </a:extLst>
              </p:cNvPr>
              <p:cNvSpPr/>
              <p:nvPr/>
            </p:nvSpPr>
            <p:spPr>
              <a:xfrm>
                <a:off x="4952271" y="5552614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360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600" dirty="0"/>
                  <a:t> ÷ 15</a:t>
                </a:r>
              </a:p>
            </p:txBody>
          </p:sp>
        </mc:Choice>
        <mc:Fallback xmlns="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8548D505-104D-4FA7-86B7-B6CEDFD8A5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271" y="5552614"/>
                <a:ext cx="2078182" cy="879215"/>
              </a:xfrm>
              <a:prstGeom prst="rect">
                <a:avLst/>
              </a:prstGeom>
              <a:blipFill>
                <a:blip r:embed="rId31"/>
                <a:stretch>
                  <a:fillRect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>
            <a:extLst>
              <a:ext uri="{FF2B5EF4-FFF2-40B4-BE49-F238E27FC236}">
                <a16:creationId xmlns:a16="http://schemas.microsoft.com/office/drawing/2014/main" id="{265431CF-89CF-430E-A894-A7D4E63C69BC}"/>
              </a:ext>
            </a:extLst>
          </p:cNvPr>
          <p:cNvSpPr/>
          <p:nvPr/>
        </p:nvSpPr>
        <p:spPr>
          <a:xfrm>
            <a:off x="5443988" y="3258457"/>
            <a:ext cx="7569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/>
              <a:t> 15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49A7DF5-8AC0-4CBA-9D7C-63B30432DBCE}"/>
              </a:ext>
            </a:extLst>
          </p:cNvPr>
          <p:cNvSpPr txBox="1"/>
          <p:nvPr/>
        </p:nvSpPr>
        <p:spPr>
          <a:xfrm>
            <a:off x="4210689" y="5756151"/>
            <a:ext cx="52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11.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0472440-7D25-4FA2-B1E4-D41069C14ECD}"/>
              </a:ext>
            </a:extLst>
          </p:cNvPr>
          <p:cNvSpPr txBox="1"/>
          <p:nvPr/>
        </p:nvSpPr>
        <p:spPr>
          <a:xfrm>
            <a:off x="4150897" y="4668020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10.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F49B4B4-D1EF-4254-8EBA-3AE592AB3130}"/>
              </a:ext>
            </a:extLst>
          </p:cNvPr>
          <p:cNvSpPr txBox="1"/>
          <p:nvPr/>
        </p:nvSpPr>
        <p:spPr>
          <a:xfrm>
            <a:off x="4339389" y="3395223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9.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111076F-D48E-4489-B715-554D3932D1D2}"/>
              </a:ext>
            </a:extLst>
          </p:cNvPr>
          <p:cNvSpPr txBox="1"/>
          <p:nvPr/>
        </p:nvSpPr>
        <p:spPr>
          <a:xfrm>
            <a:off x="4427620" y="2112940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8.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7CBE2BF-83C5-4453-B677-17FA2DF8E42C}"/>
              </a:ext>
            </a:extLst>
          </p:cNvPr>
          <p:cNvSpPr txBox="1"/>
          <p:nvPr/>
        </p:nvSpPr>
        <p:spPr>
          <a:xfrm>
            <a:off x="4427620" y="782053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7.</a:t>
            </a:r>
          </a:p>
        </p:txBody>
      </p:sp>
    </p:spTree>
    <p:extLst>
      <p:ext uri="{BB962C8B-B14F-4D97-AF65-F5344CB8AC3E}">
        <p14:creationId xmlns:p14="http://schemas.microsoft.com/office/powerpoint/2010/main" val="2689405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169</Words>
  <Application>Microsoft Office PowerPoint</Application>
  <PresentationFormat>On-screen Show (4:3)</PresentationFormat>
  <Paragraphs>89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Cheshire East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Fractions: Dividing integers by fractions</dc:title>
  <dc:creator>K Cottrell</dc:creator>
  <cp:lastModifiedBy>Craig Barton</cp:lastModifiedBy>
  <cp:revision>5</cp:revision>
  <dcterms:created xsi:type="dcterms:W3CDTF">2019-04-04T11:04:03Z</dcterms:created>
  <dcterms:modified xsi:type="dcterms:W3CDTF">2019-04-04T12:28:40Z</dcterms:modified>
</cp:coreProperties>
</file>