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374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30509-A645-4201-A200-FBE49CAD7C0A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5BD73-0038-4EEE-B250-98B5219DB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028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287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25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24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929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419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035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32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50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305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990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1327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22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614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388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995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47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77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7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825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99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034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596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00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AE5A9-2207-413B-9859-58A6B097C12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84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91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21" Type="http://schemas.openxmlformats.org/officeDocument/2006/relationships/image" Target="../media/image2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23" Type="http://schemas.openxmlformats.org/officeDocument/2006/relationships/image" Target="../media/image30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Relationship Id="rId22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A40E5C4-534F-4F3A-914B-F705453F3E25}"/>
              </a:ext>
            </a:extLst>
          </p:cNvPr>
          <p:cNvSpPr txBox="1">
            <a:spLocks/>
          </p:cNvSpPr>
          <p:nvPr/>
        </p:nvSpPr>
        <p:spPr>
          <a:xfrm>
            <a:off x="1252866" y="139976"/>
            <a:ext cx="6638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>
                <a:solidFill>
                  <a:schemeClr val="bg1"/>
                </a:solidFill>
              </a:rPr>
              <a:t>Fractions:</a:t>
            </a:r>
            <a:br>
              <a:rPr lang="en-GB" sz="4400" b="1">
                <a:solidFill>
                  <a:schemeClr val="bg1"/>
                </a:solidFill>
              </a:rPr>
            </a:br>
            <a:r>
              <a:rPr lang="en-GB" sz="4400" b="1">
                <a:solidFill>
                  <a:schemeClr val="bg1"/>
                </a:solidFill>
              </a:rPr>
              <a:t>Dividing integers by fractions</a:t>
            </a:r>
            <a:endParaRPr lang="en-GB" sz="4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EF28AC8A-9FEC-4FFB-9A36-A3EDDB1F71BA}"/>
                  </a:ext>
                </a:extLst>
              </p:cNvPr>
              <p:cNvSpPr/>
              <p:nvPr/>
            </p:nvSpPr>
            <p:spPr>
              <a:xfrm>
                <a:off x="3913843" y="3981477"/>
                <a:ext cx="2078182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600" dirty="0">
                    <a:solidFill>
                      <a:schemeClr val="bg1"/>
                    </a:solidFill>
                  </a:rPr>
                  <a:t>3</a:t>
                </a:r>
                <a14:m>
                  <m:oMath xmlns:m="http://schemas.openxmlformats.org/officeDocument/2006/math">
                    <m:r>
                      <a:rPr lang="en-GB" sz="36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>
                    <a:solidFill>
                      <a:schemeClr val="bg1"/>
                    </a:solidFill>
                  </a:rPr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6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EF28AC8A-9FEC-4FFB-9A36-A3EDDB1F71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843" y="3981477"/>
                <a:ext cx="2078182" cy="879215"/>
              </a:xfrm>
              <a:prstGeom prst="rect">
                <a:avLst/>
              </a:prstGeom>
              <a:blipFill>
                <a:blip r:embed="rId7"/>
                <a:stretch>
                  <a:fillRect l="-8798" b="-13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BDCD3C7-ABB0-410D-AB2C-A31AB607075C}"/>
                  </a:ext>
                </a:extLst>
              </p:cNvPr>
              <p:cNvSpPr/>
              <p:nvPr/>
            </p:nvSpPr>
            <p:spPr>
              <a:xfrm>
                <a:off x="3913843" y="4824319"/>
                <a:ext cx="2078182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600" dirty="0">
                    <a:solidFill>
                      <a:schemeClr val="bg1"/>
                    </a:solidFill>
                  </a:rPr>
                  <a:t>3</a:t>
                </a:r>
                <a14:m>
                  <m:oMath xmlns:m="http://schemas.openxmlformats.org/officeDocument/2006/math">
                    <m:r>
                      <a:rPr lang="en-GB" sz="36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>
                    <a:solidFill>
                      <a:schemeClr val="bg1"/>
                    </a:solidFill>
                  </a:rPr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6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BDCD3C7-ABB0-410D-AB2C-A31AB60707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843" y="4824319"/>
                <a:ext cx="2078182" cy="879215"/>
              </a:xfrm>
              <a:prstGeom prst="rect">
                <a:avLst/>
              </a:prstGeom>
              <a:blipFill>
                <a:blip r:embed="rId8"/>
                <a:stretch>
                  <a:fillRect l="-8798" b="-124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6557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50" y="809395"/>
                <a:ext cx="1653923" cy="16380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457200">
                  <a:defRPr/>
                </a:pPr>
                <a:r>
                  <a:rPr lang="en-GB" sz="4400" dirty="0"/>
                  <a:t>2</a:t>
                </a:r>
                <a14:m>
                  <m:oMath xmlns:m="http://schemas.openxmlformats.org/officeDocument/2006/math">
                    <m:r>
                      <a:rPr lang="en-GB" sz="44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4400" dirty="0">
                    <a:latin typeface="Calibri" panose="020F0502020204030204"/>
                  </a:rPr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i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4400" i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4400" dirty="0">
                  <a:latin typeface="Calibri" panose="020F0502020204030204"/>
                </a:endParaRPr>
              </a:p>
              <a:p>
                <a:pPr defTabSz="457200">
                  <a:defRPr/>
                </a:pPr>
                <a:endParaRPr lang="en-GB" sz="44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50" y="809395"/>
                <a:ext cx="1653923" cy="1638013"/>
              </a:xfrm>
              <a:prstGeom prst="rect">
                <a:avLst/>
              </a:prstGeom>
              <a:blipFill>
                <a:blip r:embed="rId2"/>
                <a:stretch>
                  <a:fillRect l="-20221" t="-18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336B12B-00BA-4318-BD41-41F8C808CF16}"/>
                  </a:ext>
                </a:extLst>
              </p:cNvPr>
              <p:cNvSpPr txBox="1"/>
              <p:nvPr/>
            </p:nvSpPr>
            <p:spPr>
              <a:xfrm>
                <a:off x="5635830" y="910565"/>
                <a:ext cx="1653923" cy="169873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457200">
                  <a:defRPr/>
                </a:pPr>
                <a:r>
                  <a:rPr lang="en-GB" sz="4400" dirty="0"/>
                  <a:t>2</a:t>
                </a:r>
                <a14:m>
                  <m:oMath xmlns:m="http://schemas.openxmlformats.org/officeDocument/2006/math">
                    <m:r>
                      <a:rPr lang="en-GB" sz="44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4400" dirty="0">
                    <a:latin typeface="Calibri" panose="020F0502020204030204"/>
                  </a:rPr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i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4400" i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4400" dirty="0">
                  <a:latin typeface="Calibri" panose="020F0502020204030204"/>
                </a:endParaRPr>
              </a:p>
              <a:p>
                <a:pPr defTabSz="457200">
                  <a:defRPr/>
                </a:pPr>
                <a:endParaRPr lang="en-GB" sz="44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336B12B-00BA-4318-BD41-41F8C808CF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5830" y="910565"/>
                <a:ext cx="1653923" cy="1698735"/>
              </a:xfrm>
              <a:prstGeom prst="rect">
                <a:avLst/>
              </a:prstGeom>
              <a:blipFill>
                <a:blip r:embed="rId3"/>
                <a:stretch>
                  <a:fillRect l="-20664" t="-17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456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01113" y="575551"/>
                <a:ext cx="2078182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600" dirty="0"/>
                  <a:t>3</a:t>
                </a:r>
                <a14:m>
                  <m:oMath xmlns:m="http://schemas.openxmlformats.org/officeDocument/2006/math">
                    <m:r>
                      <a:rPr lang="en-GB" sz="36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13" y="575551"/>
                <a:ext cx="2078182" cy="879215"/>
              </a:xfrm>
              <a:prstGeom prst="rect">
                <a:avLst/>
              </a:prstGeom>
              <a:blipFill>
                <a:blip r:embed="rId2"/>
                <a:stretch>
                  <a:fillRect l="-8798" b="-124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01113" y="1418393"/>
                <a:ext cx="2078182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600" dirty="0"/>
                  <a:t>3</a:t>
                </a:r>
                <a14:m>
                  <m:oMath xmlns:m="http://schemas.openxmlformats.org/officeDocument/2006/math">
                    <m:r>
                      <a:rPr lang="en-GB" sz="36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13" y="1418393"/>
                <a:ext cx="2078182" cy="879215"/>
              </a:xfrm>
              <a:prstGeom prst="rect">
                <a:avLst/>
              </a:prstGeom>
              <a:blipFill>
                <a:blip r:embed="rId3"/>
                <a:stretch>
                  <a:fillRect l="-8798" b="-13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1113" y="3308693"/>
                <a:ext cx="2078182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600" dirty="0"/>
                  <a:t>3</a:t>
                </a:r>
                <a14:m>
                  <m:oMath xmlns:m="http://schemas.openxmlformats.org/officeDocument/2006/math">
                    <m:r>
                      <a:rPr lang="en-GB" sz="36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13" y="3308693"/>
                <a:ext cx="2078182" cy="879215"/>
              </a:xfrm>
              <a:prstGeom prst="rect">
                <a:avLst/>
              </a:prstGeom>
              <a:blipFill>
                <a:blip r:embed="rId4"/>
                <a:stretch>
                  <a:fillRect l="-8798" b="-13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01113" y="4413623"/>
                <a:ext cx="2078182" cy="8871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600" dirty="0"/>
                  <a:t>3</a:t>
                </a:r>
                <a14:m>
                  <m:oMath xmlns:m="http://schemas.openxmlformats.org/officeDocument/2006/math">
                    <m:r>
                      <a:rPr lang="en-GB" sz="36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13" y="4413623"/>
                <a:ext cx="2078182" cy="887166"/>
              </a:xfrm>
              <a:prstGeom prst="rect">
                <a:avLst/>
              </a:prstGeom>
              <a:blipFill>
                <a:blip r:embed="rId5"/>
                <a:stretch>
                  <a:fillRect l="-8798" b="-12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53351" y="5553701"/>
                <a:ext cx="2078182" cy="87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600" dirty="0"/>
                  <a:t>3</a:t>
                </a:r>
                <a14:m>
                  <m:oMath xmlns:m="http://schemas.openxmlformats.org/officeDocument/2006/math">
                    <m:r>
                      <a:rPr lang="en-GB" sz="36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351" y="5553701"/>
                <a:ext cx="2078182" cy="878126"/>
              </a:xfrm>
              <a:prstGeom prst="rect">
                <a:avLst/>
              </a:prstGeom>
              <a:blipFill>
                <a:blip r:embed="rId6"/>
                <a:stretch>
                  <a:fillRect l="-8798" b="-13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01113" y="2363541"/>
                <a:ext cx="2078182" cy="8871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600" dirty="0"/>
                  <a:t>3</a:t>
                </a:r>
                <a14:m>
                  <m:oMath xmlns:m="http://schemas.openxmlformats.org/officeDocument/2006/math">
                    <m:r>
                      <a:rPr lang="en-GB" sz="36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13" y="2363541"/>
                <a:ext cx="2078182" cy="887166"/>
              </a:xfrm>
              <a:prstGeom prst="rect">
                <a:avLst/>
              </a:prstGeom>
              <a:blipFill>
                <a:blip r:embed="rId7"/>
                <a:stretch>
                  <a:fillRect l="-8798" b="-131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835966" y="540265"/>
                <a:ext cx="2078182" cy="87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600" dirty="0"/>
                  <a:t>30</a:t>
                </a:r>
                <a14:m>
                  <m:oMath xmlns:m="http://schemas.openxmlformats.org/officeDocument/2006/math">
                    <m:r>
                      <a:rPr lang="en-GB" sz="36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5966" y="540265"/>
                <a:ext cx="2078182" cy="878126"/>
              </a:xfrm>
              <a:prstGeom prst="rect">
                <a:avLst/>
              </a:prstGeom>
              <a:blipFill>
                <a:blip r:embed="rId8"/>
                <a:stretch>
                  <a:fillRect l="-8798" b="-13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952271" y="1858545"/>
                <a:ext cx="2078182" cy="8837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600" dirty="0"/>
                  <a:t>30</a:t>
                </a:r>
                <a14:m>
                  <m:oMath xmlns:m="http://schemas.openxmlformats.org/officeDocument/2006/math">
                    <m:r>
                      <a:rPr lang="en-GB" sz="36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2271" y="1858545"/>
                <a:ext cx="2078182" cy="883703"/>
              </a:xfrm>
              <a:prstGeom prst="rect">
                <a:avLst/>
              </a:prstGeom>
              <a:blipFill>
                <a:blip r:embed="rId9"/>
                <a:stretch>
                  <a:fillRect l="-8798" b="-131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952271" y="3138040"/>
                <a:ext cx="2078182" cy="8837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600" dirty="0"/>
                  <a:t>15</a:t>
                </a:r>
                <a14:m>
                  <m:oMath xmlns:m="http://schemas.openxmlformats.org/officeDocument/2006/math">
                    <m:r>
                      <a:rPr lang="en-GB" sz="36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2271" y="3138040"/>
                <a:ext cx="2078182" cy="883703"/>
              </a:xfrm>
              <a:prstGeom prst="rect">
                <a:avLst/>
              </a:prstGeom>
              <a:blipFill>
                <a:blip r:embed="rId10"/>
                <a:stretch>
                  <a:fillRect l="-8798" b="-131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952271" y="4413623"/>
                <a:ext cx="2078182" cy="87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600" dirty="0"/>
                  <a:t>15</a:t>
                </a:r>
                <a14:m>
                  <m:oMath xmlns:m="http://schemas.openxmlformats.org/officeDocument/2006/math">
                    <m:r>
                      <a:rPr lang="en-GB" sz="36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2271" y="4413623"/>
                <a:ext cx="2078182" cy="878126"/>
              </a:xfrm>
              <a:prstGeom prst="rect">
                <a:avLst/>
              </a:prstGeom>
              <a:blipFill>
                <a:blip r:embed="rId11"/>
                <a:stretch>
                  <a:fillRect l="-8798" b="-13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179775" y="5553703"/>
                <a:ext cx="2078182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600" dirty="0"/>
                  <a:t>15</a:t>
                </a:r>
                <a14:m>
                  <m:oMath xmlns:m="http://schemas.openxmlformats.org/officeDocument/2006/math">
                    <m:r>
                      <a:rPr lang="en-GB" sz="36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9775" y="5553703"/>
                <a:ext cx="2078182" cy="879215"/>
              </a:xfrm>
              <a:prstGeom prst="rect">
                <a:avLst/>
              </a:prstGeom>
              <a:blipFill>
                <a:blip r:embed="rId12"/>
                <a:stretch>
                  <a:fillRect l="-9091" b="-13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00789" y="782053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1.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10689" y="5756151"/>
            <a:ext cx="529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11.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50897" y="4668020"/>
            <a:ext cx="64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10.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39389" y="3395223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9.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27620" y="2112940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8.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27620" y="782053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7.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3027" y="5807009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6.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5265" y="4668020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5.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3027" y="3563632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4.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0789" y="2628782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3.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8445" y="1676040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1555923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01113" y="575551"/>
                <a:ext cx="2078182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600" dirty="0"/>
                  <a:t>3</a:t>
                </a:r>
                <a14:m>
                  <m:oMath xmlns:m="http://schemas.openxmlformats.org/officeDocument/2006/math">
                    <m:r>
                      <a:rPr lang="en-GB" sz="36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13" y="575551"/>
                <a:ext cx="2078182" cy="879215"/>
              </a:xfrm>
              <a:prstGeom prst="rect">
                <a:avLst/>
              </a:prstGeom>
              <a:blipFill>
                <a:blip r:embed="rId2"/>
                <a:stretch>
                  <a:fillRect l="-8798" b="-124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01113" y="1418393"/>
                <a:ext cx="2078182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600" dirty="0"/>
                  <a:t>3</a:t>
                </a:r>
                <a14:m>
                  <m:oMath xmlns:m="http://schemas.openxmlformats.org/officeDocument/2006/math">
                    <m:r>
                      <a:rPr lang="en-GB" sz="36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13" y="1418393"/>
                <a:ext cx="2078182" cy="879215"/>
              </a:xfrm>
              <a:prstGeom prst="rect">
                <a:avLst/>
              </a:prstGeom>
              <a:blipFill>
                <a:blip r:embed="rId3"/>
                <a:stretch>
                  <a:fillRect l="-8798" b="-13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1113" y="3308693"/>
                <a:ext cx="2078182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600" dirty="0"/>
                  <a:t>3</a:t>
                </a:r>
                <a14:m>
                  <m:oMath xmlns:m="http://schemas.openxmlformats.org/officeDocument/2006/math">
                    <m:r>
                      <a:rPr lang="en-GB" sz="36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13" y="3308693"/>
                <a:ext cx="2078182" cy="879215"/>
              </a:xfrm>
              <a:prstGeom prst="rect">
                <a:avLst/>
              </a:prstGeom>
              <a:blipFill>
                <a:blip r:embed="rId4"/>
                <a:stretch>
                  <a:fillRect l="-8798" b="-13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01113" y="4413623"/>
                <a:ext cx="2078182" cy="8871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600" dirty="0"/>
                  <a:t>3</a:t>
                </a:r>
                <a14:m>
                  <m:oMath xmlns:m="http://schemas.openxmlformats.org/officeDocument/2006/math">
                    <m:r>
                      <a:rPr lang="en-GB" sz="36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13" y="4413623"/>
                <a:ext cx="2078182" cy="887166"/>
              </a:xfrm>
              <a:prstGeom prst="rect">
                <a:avLst/>
              </a:prstGeom>
              <a:blipFill>
                <a:blip r:embed="rId5"/>
                <a:stretch>
                  <a:fillRect l="-8798" b="-12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53351" y="5553701"/>
                <a:ext cx="2078182" cy="87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600" dirty="0"/>
                  <a:t>3</a:t>
                </a:r>
                <a14:m>
                  <m:oMath xmlns:m="http://schemas.openxmlformats.org/officeDocument/2006/math">
                    <m:r>
                      <a:rPr lang="en-GB" sz="36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351" y="5553701"/>
                <a:ext cx="2078182" cy="878126"/>
              </a:xfrm>
              <a:prstGeom prst="rect">
                <a:avLst/>
              </a:prstGeom>
              <a:blipFill>
                <a:blip r:embed="rId6"/>
                <a:stretch>
                  <a:fillRect l="-8798" b="-13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01113" y="2363541"/>
                <a:ext cx="2078182" cy="8871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600" dirty="0"/>
                  <a:t>3</a:t>
                </a:r>
                <a14:m>
                  <m:oMath xmlns:m="http://schemas.openxmlformats.org/officeDocument/2006/math">
                    <m:r>
                      <a:rPr lang="en-GB" sz="36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13" y="2363541"/>
                <a:ext cx="2078182" cy="887166"/>
              </a:xfrm>
              <a:prstGeom prst="rect">
                <a:avLst/>
              </a:prstGeom>
              <a:blipFill>
                <a:blip r:embed="rId7"/>
                <a:stretch>
                  <a:fillRect l="-8798" b="-131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835966" y="540265"/>
                <a:ext cx="2078182" cy="87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600" dirty="0"/>
                  <a:t>30</a:t>
                </a:r>
                <a14:m>
                  <m:oMath xmlns:m="http://schemas.openxmlformats.org/officeDocument/2006/math">
                    <m:r>
                      <a:rPr lang="en-GB" sz="36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5966" y="540265"/>
                <a:ext cx="2078182" cy="878126"/>
              </a:xfrm>
              <a:prstGeom prst="rect">
                <a:avLst/>
              </a:prstGeom>
              <a:blipFill>
                <a:blip r:embed="rId8"/>
                <a:stretch>
                  <a:fillRect l="-8798" b="-13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952271" y="1858545"/>
                <a:ext cx="2078182" cy="8837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600" dirty="0"/>
                  <a:t>30</a:t>
                </a:r>
                <a14:m>
                  <m:oMath xmlns:m="http://schemas.openxmlformats.org/officeDocument/2006/math">
                    <m:r>
                      <a:rPr lang="en-GB" sz="36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2271" y="1858545"/>
                <a:ext cx="2078182" cy="883703"/>
              </a:xfrm>
              <a:prstGeom prst="rect">
                <a:avLst/>
              </a:prstGeom>
              <a:blipFill>
                <a:blip r:embed="rId9"/>
                <a:stretch>
                  <a:fillRect l="-8798" b="-131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952271" y="3138040"/>
                <a:ext cx="2078182" cy="8837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600" dirty="0"/>
                  <a:t>15</a:t>
                </a:r>
                <a14:m>
                  <m:oMath xmlns:m="http://schemas.openxmlformats.org/officeDocument/2006/math">
                    <m:r>
                      <a:rPr lang="en-GB" sz="36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2271" y="3138040"/>
                <a:ext cx="2078182" cy="883703"/>
              </a:xfrm>
              <a:prstGeom prst="rect">
                <a:avLst/>
              </a:prstGeom>
              <a:blipFill>
                <a:blip r:embed="rId10"/>
                <a:stretch>
                  <a:fillRect l="-8798" b="-131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952271" y="4413623"/>
                <a:ext cx="2078182" cy="87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600" dirty="0"/>
                  <a:t>15</a:t>
                </a:r>
                <a14:m>
                  <m:oMath xmlns:m="http://schemas.openxmlformats.org/officeDocument/2006/math">
                    <m:r>
                      <a:rPr lang="en-GB" sz="36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2271" y="4413623"/>
                <a:ext cx="2078182" cy="878126"/>
              </a:xfrm>
              <a:prstGeom prst="rect">
                <a:avLst/>
              </a:prstGeom>
              <a:blipFill>
                <a:blip r:embed="rId11"/>
                <a:stretch>
                  <a:fillRect l="-8798" b="-13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179775" y="5553703"/>
                <a:ext cx="2078182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600" dirty="0"/>
                  <a:t>15</a:t>
                </a:r>
                <a14:m>
                  <m:oMath xmlns:m="http://schemas.openxmlformats.org/officeDocument/2006/math">
                    <m:r>
                      <a:rPr lang="en-GB" sz="36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600" dirty="0"/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3600" i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9775" y="5553703"/>
                <a:ext cx="2078182" cy="879215"/>
              </a:xfrm>
              <a:prstGeom prst="rect">
                <a:avLst/>
              </a:prstGeom>
              <a:blipFill>
                <a:blip r:embed="rId12"/>
                <a:stretch>
                  <a:fillRect l="-9091" b="-13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00789" y="782053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1.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923632" y="709381"/>
                <a:ext cx="336155" cy="616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GB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3632" y="709381"/>
                <a:ext cx="336155" cy="616515"/>
              </a:xfrm>
              <a:prstGeom prst="rect">
                <a:avLst/>
              </a:prstGeom>
              <a:blipFill>
                <a:blip r:embed="rId13"/>
                <a:stretch>
                  <a:fillRect r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4210689" y="5756151"/>
            <a:ext cx="529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11.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50897" y="4668020"/>
            <a:ext cx="64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10.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39389" y="3395223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9.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27620" y="2112940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8.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27620" y="782053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7.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3027" y="5807009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6.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5265" y="4668020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5.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3027" y="3563632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4.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0789" y="2628782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3.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8445" y="1676040"/>
            <a:ext cx="40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2.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899508" y="1605368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508" y="1605368"/>
                <a:ext cx="365806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920518" y="5683419"/>
                <a:ext cx="400324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num>
                        <m:den>
                          <m:r>
                            <a:rPr lang="en-GB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0518" y="5683419"/>
                <a:ext cx="400324" cy="63478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630129" y="624595"/>
                <a:ext cx="4003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0129" y="624595"/>
                <a:ext cx="400324" cy="369332"/>
              </a:xfrm>
              <a:prstGeom prst="rect">
                <a:avLst/>
              </a:prstGeom>
              <a:blipFill>
                <a:blip r:embed="rId16"/>
                <a:stretch>
                  <a:fillRect r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6630131" y="2022830"/>
            <a:ext cx="1097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630129" y="3333328"/>
                <a:ext cx="4003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18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0129" y="3333328"/>
                <a:ext cx="400324" cy="369332"/>
              </a:xfrm>
              <a:prstGeom prst="rect">
                <a:avLst/>
              </a:prstGeom>
              <a:blipFill>
                <a:blip r:embed="rId17"/>
                <a:stretch>
                  <a:fillRect r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713986" y="4517771"/>
                <a:ext cx="4003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3986" y="4517771"/>
                <a:ext cx="400324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830291" y="5650091"/>
                <a:ext cx="400324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num>
                        <m:den>
                          <m:r>
                            <a:rPr lang="en-GB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0291" y="5650091"/>
                <a:ext cx="400324" cy="63478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369157" y="5658218"/>
                <a:ext cx="788255" cy="487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45</m:t>
                        </m:r>
                      </m:num>
                      <m:den>
                        <m:r>
                          <a:rPr lang="en-GB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9157" y="5658218"/>
                <a:ext cx="788255" cy="487954"/>
              </a:xfrm>
              <a:prstGeom prst="rect">
                <a:avLst/>
              </a:prstGeom>
              <a:blipFill>
                <a:blip r:embed="rId20"/>
                <a:stretch>
                  <a:fillRect l="-6977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920518" y="4559750"/>
                <a:ext cx="400324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en-GB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0518" y="4559750"/>
                <a:ext cx="400324" cy="63478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905968" y="2501042"/>
                <a:ext cx="400324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968" y="2501042"/>
                <a:ext cx="400324" cy="63478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013283" y="3476424"/>
                <a:ext cx="4003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3283" y="3476424"/>
                <a:ext cx="400324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444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150</Words>
  <Application>Microsoft Office PowerPoint</Application>
  <PresentationFormat>On-screen Show (4:3)</PresentationFormat>
  <Paragraphs>70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>Cheshire East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Fractions: Dividing integers by fractions</dc:title>
  <dc:creator>K Cottrell</dc:creator>
  <cp:lastModifiedBy>Craig Barton</cp:lastModifiedBy>
  <cp:revision>5</cp:revision>
  <dcterms:created xsi:type="dcterms:W3CDTF">2019-04-04T11:04:03Z</dcterms:created>
  <dcterms:modified xsi:type="dcterms:W3CDTF">2019-04-04T12:27:56Z</dcterms:modified>
</cp:coreProperties>
</file>