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94D08-20F4-497E-B7F5-36DC0F583EF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D891B-C97A-44CE-986B-69BC5D8A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10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91062-EF12-46A9-B437-7769B7E4707B}" type="slidenum">
              <a:rPr lang="en-GB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08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1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8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7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1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2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9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6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6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9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  <a:cs typeface="Arial" pitchFamily="34" charset="0"/>
              </a:rPr>
              <a:pPr defTabSz="457200"/>
              <a:t>25/04/2019</a:t>
            </a:fld>
            <a:endParaRPr lang="en-GB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  <a:cs typeface="Arial" pitchFamily="34" charset="0"/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494490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Converting powers to a different base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cs typeface="Arial" pitchFamily="34" charset="0"/>
              </a:rPr>
              <a:t>  Practice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2483768" y="4256682"/>
            <a:ext cx="408563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457200"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  <a:cs typeface="Arial" pitchFamily="34" charset="0"/>
              </a:rPr>
              <a:t>Write </a:t>
            </a:r>
            <a:r>
              <a:rPr lang="en-GB" sz="3200" dirty="0">
                <a:solidFill>
                  <a:prstClr val="white"/>
                </a:solidFill>
                <a:latin typeface="Calibri Light" panose="020F0302020204030204"/>
                <a:cs typeface="Arial" pitchFamily="34" charset="0"/>
              </a:rPr>
              <a:t>8 </a:t>
            </a:r>
            <a:r>
              <a:rPr lang="en-GB" sz="2400" dirty="0">
                <a:solidFill>
                  <a:prstClr val="white"/>
                </a:solidFill>
                <a:latin typeface="Calibri Light" panose="020F0302020204030204"/>
                <a:cs typeface="Arial" pitchFamily="34" charset="0"/>
              </a:rPr>
              <a:t>as a power of </a:t>
            </a:r>
            <a:r>
              <a:rPr lang="en-GB" sz="3200" dirty="0">
                <a:solidFill>
                  <a:prstClr val="white"/>
                </a:solidFill>
                <a:latin typeface="Calibri Light" panose="020F0302020204030204"/>
                <a:cs typeface="Arial" pitchFamily="34" charset="0"/>
              </a:rPr>
              <a:t>2</a:t>
            </a:r>
            <a:endParaRPr lang="en-GB" sz="2400" dirty="0">
              <a:solidFill>
                <a:prstClr val="white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483768" y="4959974"/>
                <a:ext cx="4085639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prstClr val="white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800" i="1" dirty="0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×2×2=8</m:t>
                      </m:r>
                    </m:oMath>
                  </m:oMathPara>
                </a14:m>
                <a:endParaRPr lang="en-GB" sz="2800" dirty="0">
                  <a:solidFill>
                    <a:prstClr val="white"/>
                  </a:solidFill>
                  <a:ea typeface="Cambria Math"/>
                  <a:cs typeface="Arial" pitchFamily="34" charset="0"/>
                </a:endParaRPr>
              </a:p>
              <a:p>
                <a:pPr algn="ctr" defTabSz="457200">
                  <a:defRPr/>
                </a:pPr>
                <a:r>
                  <a:rPr lang="en-GB" sz="2800" dirty="0">
                    <a:solidFill>
                      <a:prstClr val="white"/>
                    </a:solidFill>
                    <a:cs typeface="Arial" pitchFamily="34" charset="0"/>
                  </a:rPr>
                  <a:t>So 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white"/>
                        </a:solidFill>
                        <a:latin typeface="Cambria Math"/>
                      </a:rPr>
                      <m:t>8= </m:t>
                    </m:r>
                    <m:sSup>
                      <m:sSupPr>
                        <m:ctrlPr>
                          <a:rPr lang="en-GB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prstClr val="white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800" i="1">
                            <a:solidFill>
                              <a:prstClr val="white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>
                  <a:solidFill>
                    <a:prstClr val="white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959974"/>
                <a:ext cx="4085639" cy="861774"/>
              </a:xfrm>
              <a:prstGeom prst="rect">
                <a:avLst/>
              </a:prstGeom>
              <a:blipFill rotWithShape="1">
                <a:blip r:embed="rId7"/>
                <a:stretch>
                  <a:fillRect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96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312377" y="809393"/>
            <a:ext cx="408563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>
              <a:defRPr/>
            </a:pPr>
            <a:r>
              <a:rPr lang="en-GB" sz="2400" dirty="0">
                <a:solidFill>
                  <a:prstClr val="black"/>
                </a:solidFill>
                <a:latin typeface="Calibri Light" panose="020F0302020204030204"/>
                <a:cs typeface="Arial" pitchFamily="34" charset="0"/>
              </a:rPr>
              <a:t>Write </a:t>
            </a:r>
            <a:r>
              <a:rPr lang="en-GB" sz="3200" dirty="0">
                <a:solidFill>
                  <a:prstClr val="black"/>
                </a:solidFill>
                <a:latin typeface="Calibri Light" panose="020F0302020204030204"/>
                <a:cs typeface="Arial" pitchFamily="34" charset="0"/>
              </a:rPr>
              <a:t>27</a:t>
            </a:r>
            <a:r>
              <a:rPr lang="en-GB" sz="2400" dirty="0">
                <a:solidFill>
                  <a:prstClr val="black"/>
                </a:solidFill>
                <a:latin typeface="Calibri Light" panose="020F0302020204030204"/>
                <a:cs typeface="Arial" pitchFamily="34" charset="0"/>
              </a:rPr>
              <a:t> as a power of 3</a:t>
            </a:r>
            <a:endParaRPr lang="en-GB" sz="2400" dirty="0">
              <a:solidFill>
                <a:prstClr val="black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00298" y="2773531"/>
                <a:ext cx="408563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Write </a:t>
                </a:r>
                <a:r>
                  <a:rPr lang="en-GB" sz="32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27</a:t>
                </a:r>
                <a14:m>
                  <m:oMath xmlns:m="http://schemas.openxmlformats.org/officeDocument/2006/math">
                    <m:r>
                      <a:rPr lang="en-GB" sz="3200" i="1" baseline="30000" dirty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 </a:t>
                </a:r>
                <a:r>
                  <a:rPr lang="en-GB" sz="24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as a power of 3</a:t>
                </a:r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98" y="2773531"/>
                <a:ext cx="4085639" cy="492443"/>
              </a:xfrm>
              <a:prstGeom prst="rect">
                <a:avLst/>
              </a:prstGeom>
              <a:blipFill rotWithShape="1">
                <a:blip r:embed="rId2"/>
                <a:stretch>
                  <a:fillRect l="-4478" t="-24691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12380" y="4581128"/>
                <a:ext cx="408563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Write </a:t>
                </a:r>
                <a:r>
                  <a:rPr lang="en-GB" sz="32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8</a:t>
                </a:r>
                <a14:m>
                  <m:oMath xmlns:m="http://schemas.openxmlformats.org/officeDocument/2006/math">
                    <m:r>
                      <a:rPr lang="en-GB" sz="3200" baseline="30000" dirty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  <m:r>
                      <a:rPr lang="en-GB" sz="3200" i="1" baseline="30000" dirty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 as a power of 2</a:t>
                </a:r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0" y="4581128"/>
                <a:ext cx="4085639" cy="492443"/>
              </a:xfrm>
              <a:prstGeom prst="rect">
                <a:avLst/>
              </a:prstGeom>
              <a:blipFill rotWithShape="1">
                <a:blip r:embed="rId3"/>
                <a:stretch>
                  <a:fillRect l="-4478" t="-23457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591041" y="814007"/>
            <a:ext cx="408563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>
              <a:defRPr/>
            </a:pPr>
            <a:r>
              <a:rPr lang="en-GB" sz="2400" dirty="0">
                <a:solidFill>
                  <a:prstClr val="black"/>
                </a:solidFill>
                <a:latin typeface="Calibri Light" panose="020F0302020204030204"/>
                <a:cs typeface="Arial" pitchFamily="34" charset="0"/>
              </a:rPr>
              <a:t>Write </a:t>
            </a:r>
            <a:r>
              <a:rPr lang="en-GB" sz="3200" dirty="0">
                <a:solidFill>
                  <a:prstClr val="black"/>
                </a:solidFill>
                <a:latin typeface="Calibri Light" panose="020F0302020204030204"/>
                <a:cs typeface="Arial" pitchFamily="34" charset="0"/>
              </a:rPr>
              <a:t>8</a:t>
            </a:r>
            <a:r>
              <a:rPr lang="en-GB" sz="2400" dirty="0">
                <a:solidFill>
                  <a:prstClr val="black"/>
                </a:solidFill>
                <a:latin typeface="Calibri Light" panose="020F0302020204030204"/>
                <a:cs typeface="Arial" pitchFamily="34" charset="0"/>
              </a:rPr>
              <a:t> as a power of 2</a:t>
            </a:r>
            <a:endParaRPr lang="en-GB" sz="2400" dirty="0">
              <a:solidFill>
                <a:prstClr val="black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591040" y="2778146"/>
                <a:ext cx="408563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Write </a:t>
                </a:r>
                <a:r>
                  <a:rPr lang="en-GB" sz="32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8</a:t>
                </a:r>
                <a14:m>
                  <m:oMath xmlns:m="http://schemas.openxmlformats.org/officeDocument/2006/math">
                    <m:r>
                      <a:rPr lang="en-GB" sz="3200" i="1" baseline="30000" dirty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 </a:t>
                </a:r>
                <a:r>
                  <a:rPr lang="en-GB" sz="24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as a power of 2</a:t>
                </a:r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40" y="2778146"/>
                <a:ext cx="4085639" cy="492443"/>
              </a:xfrm>
              <a:prstGeom prst="rect">
                <a:avLst/>
              </a:prstGeom>
              <a:blipFill rotWithShape="1">
                <a:blip r:embed="rId4"/>
                <a:stretch>
                  <a:fillRect l="-4478" t="-24691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591044" y="4585742"/>
                <a:ext cx="408563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Write </a:t>
                </a:r>
                <a:r>
                  <a:rPr lang="en-GB" sz="32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8</a:t>
                </a:r>
                <a14:m>
                  <m:oMath xmlns:m="http://schemas.openxmlformats.org/officeDocument/2006/math">
                    <m:r>
                      <a:rPr lang="en-GB" sz="3200" b="0" i="0" baseline="30000" dirty="0" smtClean="0">
                        <a:solidFill>
                          <a:prstClr val="black"/>
                        </a:solidFill>
                        <a:latin typeface="Cambria Math"/>
                      </a:rPr>
                      <m:t>3</m:t>
                    </m:r>
                    <m:r>
                      <a:rPr lang="en-GB" sz="3200" i="1" baseline="30000" dirty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 Light" panose="020F0302020204030204"/>
                    <a:cs typeface="Arial" pitchFamily="34" charset="0"/>
                  </a:rPr>
                  <a:t> as a power of 2</a:t>
                </a:r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44" y="4585742"/>
                <a:ext cx="4085639" cy="492443"/>
              </a:xfrm>
              <a:prstGeom prst="rect">
                <a:avLst/>
              </a:prstGeom>
              <a:blipFill rotWithShape="1">
                <a:blip r:embed="rId5"/>
                <a:stretch>
                  <a:fillRect l="-4478" t="-23457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860032" y="1835152"/>
                <a:ext cx="4085639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400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×2×2=8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/>
                  <a:cs typeface="Arial" pitchFamily="34" charset="0"/>
                </a:endParaRPr>
              </a:p>
              <a:p>
                <a:pPr algn="ctr" defTabSz="457200">
                  <a:defRPr/>
                </a:pPr>
                <a:r>
                  <a:rPr lang="en-GB" sz="2400" dirty="0">
                    <a:solidFill>
                      <a:srgbClr val="FF0000"/>
                    </a:solidFill>
                    <a:cs typeface="Arial" pitchFamily="34" charset="0"/>
                  </a:rPr>
                  <a:t>So 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8= 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sz="2400" dirty="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835152"/>
                <a:ext cx="4085639" cy="738664"/>
              </a:xfrm>
              <a:prstGeom prst="rect">
                <a:avLst/>
              </a:prstGeom>
              <a:blipFill rotWithShape="1">
                <a:blip r:embed="rId6"/>
                <a:stretch>
                  <a:fillRect b="-24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828531" y="3429000"/>
                <a:ext cx="408563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531" y="3429000"/>
                <a:ext cx="4085639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833208" y="5301208"/>
                <a:ext cx="408563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08" y="5301208"/>
                <a:ext cx="4085639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6E4F9813-5048-40E7-A3B8-AA8F9117E1B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@gjmcconnell88</a:t>
            </a:r>
          </a:p>
        </p:txBody>
      </p:sp>
    </p:spTree>
    <p:extLst>
      <p:ext uri="{BB962C8B-B14F-4D97-AF65-F5344CB8AC3E}">
        <p14:creationId xmlns:p14="http://schemas.microsoft.com/office/powerpoint/2010/main" val="373086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3A9F0DE-0B69-4CD5-AF67-71D3ECC0A1D2}"/>
              </a:ext>
            </a:extLst>
          </p:cNvPr>
          <p:cNvSpPr txBox="1"/>
          <p:nvPr/>
        </p:nvSpPr>
        <p:spPr>
          <a:xfrm>
            <a:off x="0" y="981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For each question, write in terms of the given number: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B24A40C-DC4E-4C32-A048-897112D7C32A}"/>
                  </a:ext>
                </a:extLst>
              </p:cNvPr>
              <p:cNvSpPr/>
              <p:nvPr/>
            </p:nvSpPr>
            <p:spPr>
              <a:xfrm>
                <a:off x="233249" y="440812"/>
                <a:ext cx="4572000" cy="68634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2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64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125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25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5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B24A40C-DC4E-4C32-A048-897112D7C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49" y="440812"/>
                <a:ext cx="4572000" cy="6863417"/>
              </a:xfrm>
              <a:prstGeom prst="rect">
                <a:avLst/>
              </a:prstGeom>
              <a:blipFill rotWithShape="1">
                <a:blip r:embed="rId2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E4F9813-5048-40E7-A3B8-AA8F9117E1B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@gjmcconnell88</a:t>
            </a:r>
          </a:p>
        </p:txBody>
      </p:sp>
    </p:spTree>
    <p:extLst>
      <p:ext uri="{BB962C8B-B14F-4D97-AF65-F5344CB8AC3E}">
        <p14:creationId xmlns:p14="http://schemas.microsoft.com/office/powerpoint/2010/main" val="77822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3A9F0DE-0B69-4CD5-AF67-71D3ECC0A1D2}"/>
              </a:ext>
            </a:extLst>
          </p:cNvPr>
          <p:cNvSpPr txBox="1"/>
          <p:nvPr/>
        </p:nvSpPr>
        <p:spPr>
          <a:xfrm>
            <a:off x="0" y="981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For each question, write in terms of the given number: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B24A40C-DC4E-4C32-A048-897112D7C32A}"/>
                  </a:ext>
                </a:extLst>
              </p:cNvPr>
              <p:cNvSpPr/>
              <p:nvPr/>
            </p:nvSpPr>
            <p:spPr>
              <a:xfrm>
                <a:off x="1066938" y="404664"/>
                <a:ext cx="4572000" cy="63843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GB" sz="2000" b="1" i="1" dirty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𝟗</m:t>
                          </m:r>
                        </m:sup>
                      </m:sSup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𝟗</m:t>
                          </m:r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GB" sz="2000" b="1" i="1" dirty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𝟔</m:t>
                          </m:r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B24A40C-DC4E-4C32-A048-897112D7C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938" y="404664"/>
                <a:ext cx="4572000" cy="63843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E4F9813-5048-40E7-A3B8-AA8F9117E1B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@gjmcconnell88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B24A40C-DC4E-4C32-A048-897112D7C32A}"/>
                  </a:ext>
                </a:extLst>
              </p:cNvPr>
              <p:cNvSpPr/>
              <p:nvPr/>
            </p:nvSpPr>
            <p:spPr>
              <a:xfrm>
                <a:off x="233249" y="440812"/>
                <a:ext cx="4572000" cy="68634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2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64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125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25</m:t>
                        </m:r>
                      </m:e>
                      <m:sup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𝑝𝑜𝑤𝑒𝑟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GB" sz="2000" b="0" i="1" dirty="0" smtClean="0">
                        <a:solidFill>
                          <a:prstClr val="black"/>
                        </a:solidFill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5</m:t>
                    </m:r>
                  </m:oMath>
                </a14:m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defTabSz="457200">
                  <a:lnSpc>
                    <a:spcPct val="200000"/>
                  </a:lnSpc>
                  <a:buFont typeface="+mj-lt"/>
                  <a:buAutoNum type="arabicPeriod"/>
                </a:pPr>
                <a:endParaRPr lang="en-GB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B24A40C-DC4E-4C32-A048-897112D7C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49" y="440812"/>
                <a:ext cx="4572000" cy="6863417"/>
              </a:xfrm>
              <a:prstGeom prst="rect">
                <a:avLst/>
              </a:prstGeom>
              <a:blipFill rotWithShape="1">
                <a:blip r:embed="rId3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82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Powers and indices: Converting powers to a different base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 and indices: Writing numbers as powers of other numbers</dc:title>
  <dc:creator>Grant McConnell</dc:creator>
  <cp:lastModifiedBy>Craig Barton</cp:lastModifiedBy>
  <cp:revision>5</cp:revision>
  <dcterms:created xsi:type="dcterms:W3CDTF">2019-04-23T17:38:47Z</dcterms:created>
  <dcterms:modified xsi:type="dcterms:W3CDTF">2019-04-25T07:50:48Z</dcterms:modified>
</cp:coreProperties>
</file>