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90" r:id="rId3"/>
    <p:sldId id="293" r:id="rId4"/>
    <p:sldId id="2670" r:id="rId5"/>
    <p:sldId id="295" r:id="rId6"/>
    <p:sldId id="296" r:id="rId7"/>
    <p:sldId id="29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937F5-DDDB-4B55-AB93-F4A5BE781F2A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27B88-CA3D-4A07-A6B6-A25376C3A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6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5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515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3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96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1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48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713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71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5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35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81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21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39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07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4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2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3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5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0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A460-FB9E-4351-839B-03BAF2E16461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9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07/04/2019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0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0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9.png"/><Relationship Id="rId7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5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0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0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9.png"/><Relationship Id="rId7" Type="http://schemas.openxmlformats.org/officeDocument/2006/relationships/image" Target="../media/image2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5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Straight line Graphs: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Fill in the gaps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AC5A1C6-0987-4D36-83D9-5A4D30E11D85}"/>
              </a:ext>
            </a:extLst>
          </p:cNvPr>
          <p:cNvCxnSpPr>
            <a:cxnSpLocks/>
          </p:cNvCxnSpPr>
          <p:nvPr/>
        </p:nvCxnSpPr>
        <p:spPr>
          <a:xfrm>
            <a:off x="3300418" y="4065973"/>
            <a:ext cx="2691607" cy="206849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509BAC5-62E0-41C4-A082-F75EF899379D}"/>
                  </a:ext>
                </a:extLst>
              </p:cNvPr>
              <p:cNvSpPr/>
              <p:nvPr/>
            </p:nvSpPr>
            <p:spPr>
              <a:xfrm>
                <a:off x="1209650" y="908228"/>
                <a:ext cx="14636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509BAC5-62E0-41C4-A082-F75EF89937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9650" y="908228"/>
                <a:ext cx="1463606" cy="369332"/>
              </a:xfrm>
              <a:prstGeom prst="rect">
                <a:avLst/>
              </a:prstGeom>
              <a:blipFill>
                <a:blip r:embed="rId2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1E1622E-8F32-440A-98D5-4574C67F4264}"/>
                  </a:ext>
                </a:extLst>
              </p:cNvPr>
              <p:cNvSpPr txBox="1"/>
              <p:nvPr/>
            </p:nvSpPr>
            <p:spPr>
              <a:xfrm>
                <a:off x="213065" y="1961964"/>
                <a:ext cx="2263802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Gradient: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intercept: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/>
                  <a:t> intercept: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Sketch: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1E1622E-8F32-440A-98D5-4574C67F42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65" y="1961964"/>
                <a:ext cx="2263802" cy="3693319"/>
              </a:xfrm>
              <a:prstGeom prst="rect">
                <a:avLst/>
              </a:prstGeom>
              <a:blipFill>
                <a:blip r:embed="rId3"/>
                <a:stretch>
                  <a:fillRect l="-2426" b="-16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37DC6D-D3C5-4C26-83C5-A46B4AF3B679}"/>
                  </a:ext>
                </a:extLst>
              </p:cNvPr>
              <p:cNvSpPr/>
              <p:nvPr/>
            </p:nvSpPr>
            <p:spPr>
              <a:xfrm>
                <a:off x="5607669" y="908228"/>
                <a:ext cx="14636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37DC6D-D3C5-4C26-83C5-A46B4AF3B6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7669" y="908228"/>
                <a:ext cx="1463606" cy="369332"/>
              </a:xfrm>
              <a:prstGeom prst="rect">
                <a:avLst/>
              </a:prstGeom>
              <a:blipFill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0984ED-B72B-48D9-A20F-B69805C2535F}"/>
                  </a:ext>
                </a:extLst>
              </p:cNvPr>
              <p:cNvSpPr txBox="1"/>
              <p:nvPr/>
            </p:nvSpPr>
            <p:spPr>
              <a:xfrm>
                <a:off x="4611084" y="1961964"/>
                <a:ext cx="2263802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Gradient: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intercept: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/>
                  <a:t> intercept: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Sketch: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0984ED-B72B-48D9-A20F-B69805C25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084" y="1961964"/>
                <a:ext cx="2263802" cy="3693319"/>
              </a:xfrm>
              <a:prstGeom prst="rect">
                <a:avLst/>
              </a:prstGeom>
              <a:blipFill>
                <a:blip r:embed="rId5"/>
                <a:stretch>
                  <a:fillRect l="-2151" b="-16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627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34157" y="88982"/>
              <a:ext cx="8767800" cy="6626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86298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1686298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1686298">
                      <a:extLst>
                        <a:ext uri="{9D8B030D-6E8A-4147-A177-3AD203B41FA5}">
                          <a16:colId xmlns:a16="http://schemas.microsoft.com/office/drawing/2014/main" val="1299652546"/>
                        </a:ext>
                      </a:extLst>
                    </a:gridCol>
                    <a:gridCol w="998836">
                      <a:extLst>
                        <a:ext uri="{9D8B030D-6E8A-4147-A177-3AD203B41FA5}">
                          <a16:colId xmlns:a16="http://schemas.microsoft.com/office/drawing/2014/main" val="3928200076"/>
                        </a:ext>
                      </a:extLst>
                    </a:gridCol>
                    <a:gridCol w="1094334">
                      <a:extLst>
                        <a:ext uri="{9D8B030D-6E8A-4147-A177-3AD203B41FA5}">
                          <a16:colId xmlns:a16="http://schemas.microsoft.com/office/drawing/2014/main" val="3989290834"/>
                        </a:ext>
                      </a:extLst>
                    </a:gridCol>
                    <a:gridCol w="1615736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</a:tblGrid>
                  <a:tr h="5404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𝒎𝒙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𝒂𝒙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𝒃𝒚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Gradient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  <a:r>
                            <a:rPr lang="en-GB" sz="1100" dirty="0"/>
                            <a:t>intercept</a:t>
                          </a:r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GB" sz="1000" dirty="0"/>
                            <a:t> </a:t>
                          </a:r>
                          <a:r>
                            <a:rPr lang="en-GB" sz="1100" dirty="0"/>
                            <a:t>intercept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Sketch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+8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=−8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(−4, 0)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(0, 8)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=−6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(−3, 0)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(0, 6)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+9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=−9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(−3, 0)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(0, 9)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−9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=9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(3, 0)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−9)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(3, 0)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−12)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=−4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(3, 0)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(0, 12)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(12, 0)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(0, 3)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63413807"/>
                  </p:ext>
                </p:extLst>
              </p:nvPr>
            </p:nvGraphicFramePr>
            <p:xfrm>
              <a:off x="234157" y="88982"/>
              <a:ext cx="8767800" cy="6626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86298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1686298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1686298">
                      <a:extLst>
                        <a:ext uri="{9D8B030D-6E8A-4147-A177-3AD203B41FA5}">
                          <a16:colId xmlns:a16="http://schemas.microsoft.com/office/drawing/2014/main" val="1299652546"/>
                        </a:ext>
                      </a:extLst>
                    </a:gridCol>
                    <a:gridCol w="998836">
                      <a:extLst>
                        <a:ext uri="{9D8B030D-6E8A-4147-A177-3AD203B41FA5}">
                          <a16:colId xmlns:a16="http://schemas.microsoft.com/office/drawing/2014/main" val="3928200076"/>
                        </a:ext>
                      </a:extLst>
                    </a:gridCol>
                    <a:gridCol w="1094334">
                      <a:extLst>
                        <a:ext uri="{9D8B030D-6E8A-4147-A177-3AD203B41FA5}">
                          <a16:colId xmlns:a16="http://schemas.microsoft.com/office/drawing/2014/main" val="3989290834"/>
                        </a:ext>
                      </a:extLst>
                    </a:gridCol>
                    <a:gridCol w="1615736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</a:tblGrid>
                  <a:tr h="5404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1124" r="-420939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1124" r="-320939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Gradient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1124" r="-273780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1124" r="-149444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Sketch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63380" r="-420939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63380" r="-320939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63380" r="-222101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63380" r="-273780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63380" r="-149444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162238" r="-420939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162238" r="-320939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162238" r="-222101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162238" r="-273780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162238" r="-149444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262238" r="-420939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262238" r="-320939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262238" r="-222101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262238" r="-273780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262238" r="-149444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362238" r="-420939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362238" r="-320939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362238" r="-222101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362238" r="-273780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362238" r="-149444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465493" r="-420939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465493" r="-320939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465493" r="-222101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465493" r="-273780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465493" r="-149444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561538" r="-420939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561538" r="-320939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561538" r="-222101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561538" r="-273780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561538" r="-149444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661538" r="-420939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661538" r="-320939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661538" r="-222101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661538" r="-273780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661538" r="-149444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849069D-EDCC-4687-BEEE-B8F10D5F0631}"/>
              </a:ext>
            </a:extLst>
          </p:cNvPr>
          <p:cNvSpPr txBox="1"/>
          <p:nvPr/>
        </p:nvSpPr>
        <p:spPr>
          <a:xfrm>
            <a:off x="-71985" y="998065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F715482-FE11-4C5E-B9FC-EFAFA08C6E0B}"/>
              </a:ext>
            </a:extLst>
          </p:cNvPr>
          <p:cNvSpPr txBox="1"/>
          <p:nvPr/>
        </p:nvSpPr>
        <p:spPr>
          <a:xfrm>
            <a:off x="-71985" y="1875174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2552389-F3CB-49D9-98E7-ADFF4D016870}"/>
              </a:ext>
            </a:extLst>
          </p:cNvPr>
          <p:cNvSpPr txBox="1"/>
          <p:nvPr/>
        </p:nvSpPr>
        <p:spPr>
          <a:xfrm>
            <a:off x="-56100" y="2695115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72B814B-9DD8-4A6D-8B90-B16D4FF72851}"/>
              </a:ext>
            </a:extLst>
          </p:cNvPr>
          <p:cNvSpPr txBox="1"/>
          <p:nvPr/>
        </p:nvSpPr>
        <p:spPr>
          <a:xfrm>
            <a:off x="-71985" y="3566488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4361E9C-EF1B-44C3-A69C-B84B5F28CAE9}"/>
              </a:ext>
            </a:extLst>
          </p:cNvPr>
          <p:cNvSpPr txBox="1"/>
          <p:nvPr/>
        </p:nvSpPr>
        <p:spPr>
          <a:xfrm>
            <a:off x="-71985" y="4443597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68CA7A8-78B3-456D-8FB0-1F0208052FB6}"/>
              </a:ext>
            </a:extLst>
          </p:cNvPr>
          <p:cNvSpPr txBox="1"/>
          <p:nvPr/>
        </p:nvSpPr>
        <p:spPr>
          <a:xfrm>
            <a:off x="-56100" y="5263538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A121F0B-B999-4884-A096-DBF2B8EAB184}"/>
              </a:ext>
            </a:extLst>
          </p:cNvPr>
          <p:cNvSpPr txBox="1"/>
          <p:nvPr/>
        </p:nvSpPr>
        <p:spPr>
          <a:xfrm>
            <a:off x="-72747" y="6151993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</a:t>
            </a:r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34AC9F37-992D-4C8F-9891-05C7E4E49A3C}"/>
              </a:ext>
            </a:extLst>
          </p:cNvPr>
          <p:cNvCxnSpPr>
            <a:cxnSpLocks/>
          </p:cNvCxnSpPr>
          <p:nvPr/>
        </p:nvCxnSpPr>
        <p:spPr>
          <a:xfrm flipV="1">
            <a:off x="8134251" y="708118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B12AAFE5-E7C7-4083-B20F-A45EEE332BBF}"/>
              </a:ext>
            </a:extLst>
          </p:cNvPr>
          <p:cNvCxnSpPr>
            <a:cxnSpLocks/>
          </p:cNvCxnSpPr>
          <p:nvPr/>
        </p:nvCxnSpPr>
        <p:spPr>
          <a:xfrm>
            <a:off x="7649800" y="1113844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15D230D-8D26-4513-8D5C-BAF6BF759760}"/>
              </a:ext>
            </a:extLst>
          </p:cNvPr>
          <p:cNvCxnSpPr>
            <a:cxnSpLocks/>
          </p:cNvCxnSpPr>
          <p:nvPr/>
        </p:nvCxnSpPr>
        <p:spPr>
          <a:xfrm flipV="1">
            <a:off x="7759083" y="761748"/>
            <a:ext cx="568171" cy="61267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565BB4E-E2C1-4502-A97E-66C1F2F8DD77}"/>
                  </a:ext>
                </a:extLst>
              </p:cNvPr>
              <p:cNvSpPr txBox="1"/>
              <p:nvPr/>
            </p:nvSpPr>
            <p:spPr>
              <a:xfrm>
                <a:off x="8014026" y="818648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565BB4E-E2C1-4502-A97E-66C1F2F8DD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026" y="818648"/>
                <a:ext cx="120225" cy="184666"/>
              </a:xfrm>
              <a:prstGeom prst="rect">
                <a:avLst/>
              </a:prstGeom>
              <a:blipFill>
                <a:blip r:embed="rId3"/>
                <a:stretch>
                  <a:fillRect l="-31579" r="-36842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2AFE879F-BBBA-46A3-81C1-09F5BA168015}"/>
                  </a:ext>
                </a:extLst>
              </p:cNvPr>
              <p:cNvSpPr txBox="1"/>
              <p:nvPr/>
            </p:nvSpPr>
            <p:spPr>
              <a:xfrm>
                <a:off x="7705607" y="1091212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2AFE879F-BBBA-46A3-81C1-09F5BA1680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5607" y="1091212"/>
                <a:ext cx="235642" cy="184666"/>
              </a:xfrm>
              <a:prstGeom prst="rect">
                <a:avLst/>
              </a:prstGeom>
              <a:blipFill>
                <a:blip r:embed="rId4"/>
                <a:stretch>
                  <a:fillRect l="-2564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BFF52CE-0BB1-4ACD-864D-21FDBC3443D0}"/>
              </a:ext>
            </a:extLst>
          </p:cNvPr>
          <p:cNvCxnSpPr>
            <a:cxnSpLocks/>
          </p:cNvCxnSpPr>
          <p:nvPr/>
        </p:nvCxnSpPr>
        <p:spPr>
          <a:xfrm flipV="1">
            <a:off x="8160902" y="1534299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2423270-7544-411D-96EA-3E4AB14500FF}"/>
              </a:ext>
            </a:extLst>
          </p:cNvPr>
          <p:cNvCxnSpPr>
            <a:cxnSpLocks/>
          </p:cNvCxnSpPr>
          <p:nvPr/>
        </p:nvCxnSpPr>
        <p:spPr>
          <a:xfrm>
            <a:off x="7676451" y="1940025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B0D7DFF-231F-46CB-ADF8-31FD98C687B9}"/>
              </a:ext>
            </a:extLst>
          </p:cNvPr>
          <p:cNvCxnSpPr>
            <a:cxnSpLocks/>
          </p:cNvCxnSpPr>
          <p:nvPr/>
        </p:nvCxnSpPr>
        <p:spPr>
          <a:xfrm flipV="1">
            <a:off x="7785734" y="1587929"/>
            <a:ext cx="568171" cy="61267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68DB0B9-5F3F-4596-AF0D-CD8A929F1045}"/>
                  </a:ext>
                </a:extLst>
              </p:cNvPr>
              <p:cNvSpPr txBox="1"/>
              <p:nvPr/>
            </p:nvSpPr>
            <p:spPr>
              <a:xfrm>
                <a:off x="8040677" y="1644829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68DB0B9-5F3F-4596-AF0D-CD8A929F1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0677" y="1644829"/>
                <a:ext cx="120225" cy="184666"/>
              </a:xfrm>
              <a:prstGeom prst="rect">
                <a:avLst/>
              </a:prstGeom>
              <a:blipFill>
                <a:blip r:embed="rId5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E6DEDE1-CBC3-4FD5-AE75-DEF330824E58}"/>
                  </a:ext>
                </a:extLst>
              </p:cNvPr>
              <p:cNvSpPr txBox="1"/>
              <p:nvPr/>
            </p:nvSpPr>
            <p:spPr>
              <a:xfrm>
                <a:off x="7732258" y="1917393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E6DEDE1-CBC3-4FD5-AE75-DEF330824E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2258" y="1917393"/>
                <a:ext cx="235642" cy="184666"/>
              </a:xfrm>
              <a:prstGeom prst="rect">
                <a:avLst/>
              </a:prstGeom>
              <a:blipFill>
                <a:blip r:embed="rId6"/>
                <a:stretch>
                  <a:fillRect l="-2564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A817A14-D390-4700-B25B-6B008E5E89BB}"/>
              </a:ext>
            </a:extLst>
          </p:cNvPr>
          <p:cNvCxnSpPr>
            <a:cxnSpLocks/>
          </p:cNvCxnSpPr>
          <p:nvPr/>
        </p:nvCxnSpPr>
        <p:spPr>
          <a:xfrm flipV="1">
            <a:off x="8181454" y="2400557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28F08A5-92A2-4C8A-8C79-9D2CF965713F}"/>
              </a:ext>
            </a:extLst>
          </p:cNvPr>
          <p:cNvCxnSpPr>
            <a:cxnSpLocks/>
          </p:cNvCxnSpPr>
          <p:nvPr/>
        </p:nvCxnSpPr>
        <p:spPr>
          <a:xfrm>
            <a:off x="7697003" y="2806283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1D1F4D1-9E15-4003-93EB-DEC0E5360189}"/>
              </a:ext>
            </a:extLst>
          </p:cNvPr>
          <p:cNvCxnSpPr>
            <a:cxnSpLocks/>
          </p:cNvCxnSpPr>
          <p:nvPr/>
        </p:nvCxnSpPr>
        <p:spPr>
          <a:xfrm flipV="1">
            <a:off x="7899644" y="2431371"/>
            <a:ext cx="394950" cy="66622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5A8175C-1FC6-4BCC-850D-2102A31DCDDE}"/>
                  </a:ext>
                </a:extLst>
              </p:cNvPr>
              <p:cNvSpPr txBox="1"/>
              <p:nvPr/>
            </p:nvSpPr>
            <p:spPr>
              <a:xfrm>
                <a:off x="8061229" y="2511087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5A8175C-1FC6-4BCC-850D-2102A31DC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1229" y="2511087"/>
                <a:ext cx="120225" cy="184666"/>
              </a:xfrm>
              <a:prstGeom prst="rect">
                <a:avLst/>
              </a:prstGeom>
              <a:blipFill>
                <a:blip r:embed="rId7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4087E52-049E-4E53-A4A4-935F82F7ADF7}"/>
                  </a:ext>
                </a:extLst>
              </p:cNvPr>
              <p:cNvSpPr txBox="1"/>
              <p:nvPr/>
            </p:nvSpPr>
            <p:spPr>
              <a:xfrm>
                <a:off x="7752810" y="2783651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4087E52-049E-4E53-A4A4-935F82F7AD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2810" y="2783651"/>
                <a:ext cx="235642" cy="184666"/>
              </a:xfrm>
              <a:prstGeom prst="rect">
                <a:avLst/>
              </a:prstGeom>
              <a:blipFill>
                <a:blip r:embed="rId8"/>
                <a:stretch>
                  <a:fillRect l="-5263" r="-184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65C8481-9BAB-4A73-B3E0-01C81FBB145D}"/>
              </a:ext>
            </a:extLst>
          </p:cNvPr>
          <p:cNvCxnSpPr>
            <a:cxnSpLocks/>
          </p:cNvCxnSpPr>
          <p:nvPr/>
        </p:nvCxnSpPr>
        <p:spPr>
          <a:xfrm flipV="1">
            <a:off x="8195994" y="3263386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24DF14E-FA13-4928-803D-FEFABC9A28F9}"/>
              </a:ext>
            </a:extLst>
          </p:cNvPr>
          <p:cNvCxnSpPr>
            <a:cxnSpLocks/>
          </p:cNvCxnSpPr>
          <p:nvPr/>
        </p:nvCxnSpPr>
        <p:spPr>
          <a:xfrm>
            <a:off x="7711543" y="3669112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09B50E-A41F-4C68-B047-9B793A820218}"/>
              </a:ext>
            </a:extLst>
          </p:cNvPr>
          <p:cNvCxnSpPr>
            <a:cxnSpLocks/>
          </p:cNvCxnSpPr>
          <p:nvPr/>
        </p:nvCxnSpPr>
        <p:spPr>
          <a:xfrm flipV="1">
            <a:off x="8072451" y="3396617"/>
            <a:ext cx="394950" cy="66622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06592C4-FF69-4CE2-A1FF-F89115B6A077}"/>
                  </a:ext>
                </a:extLst>
              </p:cNvPr>
              <p:cNvSpPr txBox="1"/>
              <p:nvPr/>
            </p:nvSpPr>
            <p:spPr>
              <a:xfrm>
                <a:off x="7924588" y="3832228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06592C4-FF69-4CE2-A1FF-F89115B6A0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588" y="3832228"/>
                <a:ext cx="235642" cy="184666"/>
              </a:xfrm>
              <a:prstGeom prst="rect">
                <a:avLst/>
              </a:prstGeom>
              <a:blipFill>
                <a:blip r:embed="rId9"/>
                <a:stretch>
                  <a:fillRect l="-5128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C0F9D6E-A39E-4E13-BEA0-38E3A616EE54}"/>
                  </a:ext>
                </a:extLst>
              </p:cNvPr>
              <p:cNvSpPr txBox="1"/>
              <p:nvPr/>
            </p:nvSpPr>
            <p:spPr>
              <a:xfrm>
                <a:off x="8312664" y="3657433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C0F9D6E-A39E-4E13-BEA0-38E3A616E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2664" y="3657433"/>
                <a:ext cx="120225" cy="184666"/>
              </a:xfrm>
              <a:prstGeom prst="rect">
                <a:avLst/>
              </a:prstGeom>
              <a:blipFill>
                <a:blip r:embed="rId10"/>
                <a:stretch>
                  <a:fillRect l="-31579" r="-3684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AC5DCF1-26AA-4A7E-B60B-F82FF17FD798}"/>
              </a:ext>
            </a:extLst>
          </p:cNvPr>
          <p:cNvCxnSpPr>
            <a:cxnSpLocks/>
          </p:cNvCxnSpPr>
          <p:nvPr/>
        </p:nvCxnSpPr>
        <p:spPr>
          <a:xfrm flipV="1">
            <a:off x="8179049" y="4155331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DD4C191-BD39-4D92-A573-809E1EBD9375}"/>
              </a:ext>
            </a:extLst>
          </p:cNvPr>
          <p:cNvCxnSpPr>
            <a:cxnSpLocks/>
          </p:cNvCxnSpPr>
          <p:nvPr/>
        </p:nvCxnSpPr>
        <p:spPr>
          <a:xfrm>
            <a:off x="7694598" y="4561057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31FDB68-9C46-4D04-A6EB-AFDDD60430CF}"/>
              </a:ext>
            </a:extLst>
          </p:cNvPr>
          <p:cNvCxnSpPr>
            <a:cxnSpLocks/>
          </p:cNvCxnSpPr>
          <p:nvPr/>
        </p:nvCxnSpPr>
        <p:spPr>
          <a:xfrm flipV="1">
            <a:off x="8100789" y="4288563"/>
            <a:ext cx="349667" cy="60419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12FB634-4CA7-4074-998E-963A5D61B0B2}"/>
                  </a:ext>
                </a:extLst>
              </p:cNvPr>
              <p:cNvSpPr txBox="1"/>
              <p:nvPr/>
            </p:nvSpPr>
            <p:spPr>
              <a:xfrm>
                <a:off x="7840578" y="4691552"/>
                <a:ext cx="32060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12FB634-4CA7-4074-998E-963A5D61B0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578" y="4691552"/>
                <a:ext cx="320601" cy="184666"/>
              </a:xfrm>
              <a:prstGeom prst="rect">
                <a:avLst/>
              </a:prstGeom>
              <a:blipFill>
                <a:blip r:embed="rId11"/>
                <a:stretch>
                  <a:fillRect l="-1887" r="-113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3216D1D-2731-461C-ADB1-E9D3C2C2A0BB}"/>
                  </a:ext>
                </a:extLst>
              </p:cNvPr>
              <p:cNvSpPr txBox="1"/>
              <p:nvPr/>
            </p:nvSpPr>
            <p:spPr>
              <a:xfrm>
                <a:off x="8295719" y="4549378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3216D1D-2731-461C-ADB1-E9D3C2C2A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5719" y="4549378"/>
                <a:ext cx="120225" cy="184666"/>
              </a:xfrm>
              <a:prstGeom prst="rect">
                <a:avLst/>
              </a:prstGeom>
              <a:blipFill>
                <a:blip r:embed="rId10"/>
                <a:stretch>
                  <a:fillRect l="-30000" r="-30000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ACB1BF3-B4FA-4F80-8636-6257DDB6EF55}"/>
              </a:ext>
            </a:extLst>
          </p:cNvPr>
          <p:cNvCxnSpPr>
            <a:cxnSpLocks/>
          </p:cNvCxnSpPr>
          <p:nvPr/>
        </p:nvCxnSpPr>
        <p:spPr>
          <a:xfrm flipV="1">
            <a:off x="8192196" y="4985905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D65FEEC-01EC-4D2B-9DC5-641CDC6CAE08}"/>
              </a:ext>
            </a:extLst>
          </p:cNvPr>
          <p:cNvCxnSpPr>
            <a:cxnSpLocks/>
          </p:cNvCxnSpPr>
          <p:nvPr/>
        </p:nvCxnSpPr>
        <p:spPr>
          <a:xfrm>
            <a:off x="7707745" y="5391631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8C31AC7-C783-4B60-9448-40B028662D16}"/>
              </a:ext>
            </a:extLst>
          </p:cNvPr>
          <p:cNvCxnSpPr>
            <a:cxnSpLocks/>
          </p:cNvCxnSpPr>
          <p:nvPr/>
        </p:nvCxnSpPr>
        <p:spPr>
          <a:xfrm>
            <a:off x="8084368" y="5085279"/>
            <a:ext cx="435621" cy="64836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9107BAB0-011B-4EAB-B246-B3EA93928051}"/>
                  </a:ext>
                </a:extLst>
              </p:cNvPr>
              <p:cNvSpPr txBox="1"/>
              <p:nvPr/>
            </p:nvSpPr>
            <p:spPr>
              <a:xfrm>
                <a:off x="7955046" y="5126655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9107BAB0-011B-4EAB-B246-B3EA939280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046" y="5126655"/>
                <a:ext cx="205184" cy="184666"/>
              </a:xfrm>
              <a:prstGeom prst="rect">
                <a:avLst/>
              </a:prstGeom>
              <a:blipFill>
                <a:blip r:embed="rId12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7565C09-C3C8-4B1B-B024-BD8A04472284}"/>
                  </a:ext>
                </a:extLst>
              </p:cNvPr>
              <p:cNvSpPr txBox="1"/>
              <p:nvPr/>
            </p:nvSpPr>
            <p:spPr>
              <a:xfrm>
                <a:off x="8364346" y="5370168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7565C09-C3C8-4B1B-B024-BD8A044722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4346" y="5370168"/>
                <a:ext cx="120225" cy="184666"/>
              </a:xfrm>
              <a:prstGeom prst="rect">
                <a:avLst/>
              </a:prstGeom>
              <a:blipFill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7500276-1DC9-459E-AA69-40789EFC134D}"/>
              </a:ext>
            </a:extLst>
          </p:cNvPr>
          <p:cNvCxnSpPr>
            <a:cxnSpLocks/>
          </p:cNvCxnSpPr>
          <p:nvPr/>
        </p:nvCxnSpPr>
        <p:spPr>
          <a:xfrm flipV="1">
            <a:off x="8175026" y="5877645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CE13CA5-7305-4565-AAEA-F7FB966F4AC8}"/>
              </a:ext>
            </a:extLst>
          </p:cNvPr>
          <p:cNvCxnSpPr>
            <a:cxnSpLocks/>
          </p:cNvCxnSpPr>
          <p:nvPr/>
        </p:nvCxnSpPr>
        <p:spPr>
          <a:xfrm>
            <a:off x="7690575" y="6283371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6C6370FC-1BDC-4896-8957-A9897EE2F7E7}"/>
              </a:ext>
            </a:extLst>
          </p:cNvPr>
          <p:cNvCxnSpPr>
            <a:cxnSpLocks/>
          </p:cNvCxnSpPr>
          <p:nvPr/>
        </p:nvCxnSpPr>
        <p:spPr>
          <a:xfrm>
            <a:off x="7785734" y="6018395"/>
            <a:ext cx="778466" cy="42817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EB9A81C-20FB-4DBF-A301-DFE0F85126FB}"/>
                  </a:ext>
                </a:extLst>
              </p:cNvPr>
              <p:cNvSpPr txBox="1"/>
              <p:nvPr/>
            </p:nvSpPr>
            <p:spPr>
              <a:xfrm>
                <a:off x="8033977" y="6004179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EB9A81C-20FB-4DBF-A301-DFE0F85126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3977" y="6004179"/>
                <a:ext cx="120226" cy="184666"/>
              </a:xfrm>
              <a:prstGeom prst="rect">
                <a:avLst/>
              </a:prstGeom>
              <a:blipFill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FE23C56-8E9A-4CBE-B6F2-F5CE00967325}"/>
                  </a:ext>
                </a:extLst>
              </p:cNvPr>
              <p:cNvSpPr txBox="1"/>
              <p:nvPr/>
            </p:nvSpPr>
            <p:spPr>
              <a:xfrm>
                <a:off x="8391669" y="6303341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FE23C56-8E9A-4CBE-B6F2-F5CE009673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1669" y="6303341"/>
                <a:ext cx="205184" cy="184666"/>
              </a:xfrm>
              <a:prstGeom prst="rect">
                <a:avLst/>
              </a:prstGeom>
              <a:blipFill>
                <a:blip r:embed="rId12"/>
                <a:stretch>
                  <a:fillRect l="-18182" r="-2121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>
            <a:extLst>
              <a:ext uri="{FF2B5EF4-FFF2-40B4-BE49-F238E27FC236}">
                <a16:creationId xmlns:a16="http://schemas.microsoft.com/office/drawing/2014/main" id="{FC8E4369-5A9A-4B49-8ED0-E2FA95C6EF3F}"/>
              </a:ext>
            </a:extLst>
          </p:cNvPr>
          <p:cNvSpPr/>
          <p:nvPr/>
        </p:nvSpPr>
        <p:spPr>
          <a:xfrm>
            <a:off x="2006095" y="752838"/>
            <a:ext cx="1512226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F916FD0-8A85-45D3-B6CB-CA49164A7F06}"/>
              </a:ext>
            </a:extLst>
          </p:cNvPr>
          <p:cNvSpPr/>
          <p:nvPr/>
        </p:nvSpPr>
        <p:spPr>
          <a:xfrm>
            <a:off x="3733936" y="761748"/>
            <a:ext cx="1512226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A91D3A4-C671-4441-9389-9AE5E4662A08}"/>
              </a:ext>
            </a:extLst>
          </p:cNvPr>
          <p:cNvSpPr/>
          <p:nvPr/>
        </p:nvSpPr>
        <p:spPr>
          <a:xfrm>
            <a:off x="5424877" y="766148"/>
            <a:ext cx="763403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D293936-494E-4794-B8C8-45D82BC9C537}"/>
              </a:ext>
            </a:extLst>
          </p:cNvPr>
          <p:cNvSpPr/>
          <p:nvPr/>
        </p:nvSpPr>
        <p:spPr>
          <a:xfrm>
            <a:off x="6437790" y="764026"/>
            <a:ext cx="763403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E53D37A-2458-4CE8-B8DE-F356DEDD0DB9}"/>
              </a:ext>
            </a:extLst>
          </p:cNvPr>
          <p:cNvSpPr/>
          <p:nvPr/>
        </p:nvSpPr>
        <p:spPr>
          <a:xfrm>
            <a:off x="7518135" y="722936"/>
            <a:ext cx="1348122" cy="7077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537C294-B589-422F-A292-52C2FACF9765}"/>
              </a:ext>
            </a:extLst>
          </p:cNvPr>
          <p:cNvSpPr/>
          <p:nvPr/>
        </p:nvSpPr>
        <p:spPr>
          <a:xfrm>
            <a:off x="1956753" y="2467678"/>
            <a:ext cx="1512226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139DE76-72F6-4600-9439-54C630B77BA0}"/>
              </a:ext>
            </a:extLst>
          </p:cNvPr>
          <p:cNvSpPr/>
          <p:nvPr/>
        </p:nvSpPr>
        <p:spPr>
          <a:xfrm>
            <a:off x="6388448" y="2478866"/>
            <a:ext cx="763403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0B17C08-E6AF-4AC1-988D-6431095E7939}"/>
              </a:ext>
            </a:extLst>
          </p:cNvPr>
          <p:cNvSpPr/>
          <p:nvPr/>
        </p:nvSpPr>
        <p:spPr>
          <a:xfrm>
            <a:off x="7468793" y="2437776"/>
            <a:ext cx="1348122" cy="7077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EE8828B-883E-4306-90EA-08107ABDE655}"/>
              </a:ext>
            </a:extLst>
          </p:cNvPr>
          <p:cNvSpPr/>
          <p:nvPr/>
        </p:nvSpPr>
        <p:spPr>
          <a:xfrm>
            <a:off x="286056" y="2457892"/>
            <a:ext cx="1512226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78DC4D6-983A-42B1-B0D4-74E6EB0D86A9}"/>
              </a:ext>
            </a:extLst>
          </p:cNvPr>
          <p:cNvSpPr/>
          <p:nvPr/>
        </p:nvSpPr>
        <p:spPr>
          <a:xfrm>
            <a:off x="2006095" y="4199460"/>
            <a:ext cx="1512226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72A5FD3-0FDD-463F-91F6-8C295E5343FD}"/>
              </a:ext>
            </a:extLst>
          </p:cNvPr>
          <p:cNvSpPr/>
          <p:nvPr/>
        </p:nvSpPr>
        <p:spPr>
          <a:xfrm>
            <a:off x="5424877" y="4212770"/>
            <a:ext cx="763403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DC0B014-205D-41F9-B2A0-C3CE25CC60C8}"/>
              </a:ext>
            </a:extLst>
          </p:cNvPr>
          <p:cNvSpPr/>
          <p:nvPr/>
        </p:nvSpPr>
        <p:spPr>
          <a:xfrm>
            <a:off x="7518135" y="4134232"/>
            <a:ext cx="1348122" cy="7427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D5CED1D8-2C22-465E-8561-7889554CA0AB}"/>
              </a:ext>
            </a:extLst>
          </p:cNvPr>
          <p:cNvSpPr/>
          <p:nvPr/>
        </p:nvSpPr>
        <p:spPr>
          <a:xfrm>
            <a:off x="335398" y="4189674"/>
            <a:ext cx="1512226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809D1B2-3E8C-4059-99EF-F8C2A03E7E63}"/>
              </a:ext>
            </a:extLst>
          </p:cNvPr>
          <p:cNvSpPr/>
          <p:nvPr/>
        </p:nvSpPr>
        <p:spPr>
          <a:xfrm>
            <a:off x="1989345" y="5949938"/>
            <a:ext cx="1512226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BAA5AED-BE8E-42AF-8722-583E8118B0FC}"/>
              </a:ext>
            </a:extLst>
          </p:cNvPr>
          <p:cNvSpPr/>
          <p:nvPr/>
        </p:nvSpPr>
        <p:spPr>
          <a:xfrm>
            <a:off x="3717186" y="5958848"/>
            <a:ext cx="1512226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D8AF8F3-AC0E-40EF-A674-9FA9B520741E}"/>
              </a:ext>
            </a:extLst>
          </p:cNvPr>
          <p:cNvSpPr/>
          <p:nvPr/>
        </p:nvSpPr>
        <p:spPr>
          <a:xfrm>
            <a:off x="7501385" y="5920036"/>
            <a:ext cx="1348122" cy="7077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AF5FF122-8349-453B-94B8-42FED0983012}"/>
              </a:ext>
            </a:extLst>
          </p:cNvPr>
          <p:cNvSpPr/>
          <p:nvPr/>
        </p:nvSpPr>
        <p:spPr>
          <a:xfrm>
            <a:off x="318648" y="5940152"/>
            <a:ext cx="1512226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BE71C63D-94FB-47FF-94AC-CD1AB1546A84}"/>
              </a:ext>
            </a:extLst>
          </p:cNvPr>
          <p:cNvSpPr/>
          <p:nvPr/>
        </p:nvSpPr>
        <p:spPr>
          <a:xfrm>
            <a:off x="3700539" y="1598050"/>
            <a:ext cx="1512226" cy="66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B9CB41F1-12B9-4BBA-8F18-086666F3F65C}"/>
              </a:ext>
            </a:extLst>
          </p:cNvPr>
          <p:cNvSpPr/>
          <p:nvPr/>
        </p:nvSpPr>
        <p:spPr>
          <a:xfrm>
            <a:off x="5391480" y="1602450"/>
            <a:ext cx="763403" cy="66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F0943C27-C1D6-441B-B379-D4EF253D6319}"/>
              </a:ext>
            </a:extLst>
          </p:cNvPr>
          <p:cNvSpPr/>
          <p:nvPr/>
        </p:nvSpPr>
        <p:spPr>
          <a:xfrm>
            <a:off x="6404393" y="1600328"/>
            <a:ext cx="763403" cy="66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883E09B-5E88-42E9-B26C-88E59FE4ED40}"/>
              </a:ext>
            </a:extLst>
          </p:cNvPr>
          <p:cNvSpPr/>
          <p:nvPr/>
        </p:nvSpPr>
        <p:spPr>
          <a:xfrm>
            <a:off x="7484738" y="1559238"/>
            <a:ext cx="1348122" cy="7077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D0C6896F-C88D-41FB-B200-40FDA6A55B4C}"/>
              </a:ext>
            </a:extLst>
          </p:cNvPr>
          <p:cNvSpPr/>
          <p:nvPr/>
        </p:nvSpPr>
        <p:spPr>
          <a:xfrm>
            <a:off x="302001" y="1579354"/>
            <a:ext cx="1512226" cy="66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4901C901-E3F3-43EF-A68A-E2420180B5A2}"/>
              </a:ext>
            </a:extLst>
          </p:cNvPr>
          <p:cNvSpPr/>
          <p:nvPr/>
        </p:nvSpPr>
        <p:spPr>
          <a:xfrm>
            <a:off x="2046489" y="3297642"/>
            <a:ext cx="1512226" cy="66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66D9F4BF-E805-4F5D-81FC-0B66A139AD99}"/>
              </a:ext>
            </a:extLst>
          </p:cNvPr>
          <p:cNvSpPr/>
          <p:nvPr/>
        </p:nvSpPr>
        <p:spPr>
          <a:xfrm>
            <a:off x="3774330" y="3306552"/>
            <a:ext cx="1512226" cy="66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0C11A36-FFB9-4315-8344-680964E74D3C}"/>
              </a:ext>
            </a:extLst>
          </p:cNvPr>
          <p:cNvSpPr/>
          <p:nvPr/>
        </p:nvSpPr>
        <p:spPr>
          <a:xfrm>
            <a:off x="7558529" y="3267739"/>
            <a:ext cx="1348122" cy="7930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BA38A8C4-4D92-4F6E-A65D-379422BB7936}"/>
              </a:ext>
            </a:extLst>
          </p:cNvPr>
          <p:cNvSpPr/>
          <p:nvPr/>
        </p:nvSpPr>
        <p:spPr>
          <a:xfrm>
            <a:off x="375792" y="3287856"/>
            <a:ext cx="1512226" cy="66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874FF371-F558-45BD-A588-918015FF6EAA}"/>
              </a:ext>
            </a:extLst>
          </p:cNvPr>
          <p:cNvSpPr/>
          <p:nvPr/>
        </p:nvSpPr>
        <p:spPr>
          <a:xfrm>
            <a:off x="2006095" y="5046197"/>
            <a:ext cx="1512226" cy="66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2C2DF16A-DF25-440A-8CA9-2464347EA481}"/>
              </a:ext>
            </a:extLst>
          </p:cNvPr>
          <p:cNvSpPr/>
          <p:nvPr/>
        </p:nvSpPr>
        <p:spPr>
          <a:xfrm>
            <a:off x="3733936" y="5055107"/>
            <a:ext cx="1512226" cy="66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83078A69-CD09-4EE0-88FB-4F78E5039A77}"/>
              </a:ext>
            </a:extLst>
          </p:cNvPr>
          <p:cNvSpPr/>
          <p:nvPr/>
        </p:nvSpPr>
        <p:spPr>
          <a:xfrm>
            <a:off x="5424877" y="5059507"/>
            <a:ext cx="763403" cy="66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5252EFA-DC9C-4E2D-83CF-756AFBCB0585}"/>
              </a:ext>
            </a:extLst>
          </p:cNvPr>
          <p:cNvSpPr/>
          <p:nvPr/>
        </p:nvSpPr>
        <p:spPr>
          <a:xfrm>
            <a:off x="6437790" y="5057385"/>
            <a:ext cx="763403" cy="66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B43E6BC-A382-4927-A9D3-20E494DD2A0D}"/>
              </a:ext>
            </a:extLst>
          </p:cNvPr>
          <p:cNvSpPr/>
          <p:nvPr/>
        </p:nvSpPr>
        <p:spPr>
          <a:xfrm>
            <a:off x="335398" y="5036411"/>
            <a:ext cx="1512226" cy="66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146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0" grpId="0" animBg="1"/>
      <p:bldP spid="71" grpId="0" animBg="1"/>
      <p:bldP spid="84" grpId="0" animBg="1"/>
      <p:bldP spid="87" grpId="0" animBg="1"/>
      <p:bldP spid="88" grpId="0" animBg="1"/>
      <p:bldP spid="89" grpId="0" animBg="1"/>
      <p:bldP spid="90" grpId="0" animBg="1"/>
      <p:bldP spid="92" grpId="0" animBg="1"/>
      <p:bldP spid="94" grpId="0" animBg="1"/>
      <p:bldP spid="95" grpId="0" animBg="1"/>
      <p:bldP spid="96" grpId="0" animBg="1"/>
      <p:bldP spid="97" grpId="0" animBg="1"/>
      <p:bldP spid="100" grpId="0" animBg="1"/>
      <p:bldP spid="101" grpId="0" animBg="1"/>
      <p:bldP spid="103" grpId="0" animBg="1"/>
      <p:bldP spid="104" grpId="0" animBg="1"/>
      <p:bldP spid="105" grpId="0" animBg="1"/>
      <p:bldP spid="106" grpId="0" animBg="1"/>
      <p:bldP spid="112" grpId="0" animBg="1"/>
      <p:bldP spid="113" grpId="0" animBg="1"/>
      <p:bldP spid="114" grpId="0" animBg="1"/>
      <p:bldP spid="117" grpId="0" animBg="1"/>
      <p:bldP spid="118" grpId="0" animBg="1"/>
      <p:bldP spid="119" grpId="0" animBg="1"/>
      <p:bldP spid="120" grpId="0" animBg="1"/>
      <p:bldP spid="122" grpId="0" animBg="1"/>
      <p:bldP spid="123" grpId="0" animBg="1"/>
      <p:bldP spid="1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823088"/>
                  </p:ext>
                </p:extLst>
              </p:nvPr>
            </p:nvGraphicFramePr>
            <p:xfrm>
              <a:off x="228101" y="88982"/>
              <a:ext cx="8767800" cy="6626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86298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1686298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1686298">
                      <a:extLst>
                        <a:ext uri="{9D8B030D-6E8A-4147-A177-3AD203B41FA5}">
                          <a16:colId xmlns:a16="http://schemas.microsoft.com/office/drawing/2014/main" val="1299652546"/>
                        </a:ext>
                      </a:extLst>
                    </a:gridCol>
                    <a:gridCol w="998836">
                      <a:extLst>
                        <a:ext uri="{9D8B030D-6E8A-4147-A177-3AD203B41FA5}">
                          <a16:colId xmlns:a16="http://schemas.microsoft.com/office/drawing/2014/main" val="3928200076"/>
                        </a:ext>
                      </a:extLst>
                    </a:gridCol>
                    <a:gridCol w="1094334">
                      <a:extLst>
                        <a:ext uri="{9D8B030D-6E8A-4147-A177-3AD203B41FA5}">
                          <a16:colId xmlns:a16="http://schemas.microsoft.com/office/drawing/2014/main" val="3989290834"/>
                        </a:ext>
                      </a:extLst>
                    </a:gridCol>
                    <a:gridCol w="1615736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</a:tblGrid>
                  <a:tr h="5404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𝒎𝒙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𝒂𝒙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𝒃𝒚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Gradient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  <a:r>
                            <a:rPr lang="en-GB" sz="1100" dirty="0"/>
                            <a:t>intercept</a:t>
                          </a:r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GB" sz="1000" dirty="0"/>
                            <a:t> </a:t>
                          </a:r>
                          <a:r>
                            <a:rPr lang="en-GB" sz="1100" dirty="0"/>
                            <a:t>intercept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Sketch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(12, 0)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(0, 4)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(3, 0)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(0, 4)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(4, 0)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(0, 3)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(4, 0)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−3)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=24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(8, 0)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−6)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=1.75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−14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=56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(8, 0)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−14)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=−14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=−14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>
                              <a:solidFill>
                                <a:schemeClr val="tx1"/>
                              </a:solidFill>
                            </a:rPr>
                            <a:t>No intercept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−14)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823088"/>
                  </p:ext>
                </p:extLst>
              </p:nvPr>
            </p:nvGraphicFramePr>
            <p:xfrm>
              <a:off x="228101" y="88982"/>
              <a:ext cx="8767800" cy="6626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86298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1686298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1686298">
                      <a:extLst>
                        <a:ext uri="{9D8B030D-6E8A-4147-A177-3AD203B41FA5}">
                          <a16:colId xmlns:a16="http://schemas.microsoft.com/office/drawing/2014/main" val="1299652546"/>
                        </a:ext>
                      </a:extLst>
                    </a:gridCol>
                    <a:gridCol w="998836">
                      <a:extLst>
                        <a:ext uri="{9D8B030D-6E8A-4147-A177-3AD203B41FA5}">
                          <a16:colId xmlns:a16="http://schemas.microsoft.com/office/drawing/2014/main" val="3928200076"/>
                        </a:ext>
                      </a:extLst>
                    </a:gridCol>
                    <a:gridCol w="1094334">
                      <a:extLst>
                        <a:ext uri="{9D8B030D-6E8A-4147-A177-3AD203B41FA5}">
                          <a16:colId xmlns:a16="http://schemas.microsoft.com/office/drawing/2014/main" val="3989290834"/>
                        </a:ext>
                      </a:extLst>
                    </a:gridCol>
                    <a:gridCol w="1615736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</a:tblGrid>
                  <a:tr h="5404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1124" r="-420939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1124" r="-320939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Gradient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1124" r="-273780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1124" r="-149444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Sketch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63380" r="-420939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63380" r="-320939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63380" r="-222101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63380" r="-273780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63380" r="-149444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162238" r="-420939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162238" r="-320939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162238" r="-222101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162238" r="-273780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162238" r="-149444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262238" r="-420939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262238" r="-320939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262238" r="-222101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262238" r="-273780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262238" r="-149444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362238" r="-420939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362238" r="-320939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362238" r="-222101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362238" r="-273780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362238" r="-149444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465493" r="-420939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465493" r="-320939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465493" r="-222101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465493" r="-273780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465493" r="-149444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561538" r="-420939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561538" r="-320939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561538" r="-222101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561538" r="-273780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561538" r="-149444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661538" r="-420939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661538" r="-320939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661538" r="-222101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>
                              <a:solidFill>
                                <a:schemeClr val="tx1"/>
                              </a:solidFill>
                            </a:rPr>
                            <a:t>No intercept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661538" r="-149444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849069D-EDCC-4687-BEEE-B8F10D5F0631}"/>
              </a:ext>
            </a:extLst>
          </p:cNvPr>
          <p:cNvSpPr txBox="1"/>
          <p:nvPr/>
        </p:nvSpPr>
        <p:spPr>
          <a:xfrm>
            <a:off x="-71985" y="998065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F715482-FE11-4C5E-B9FC-EFAFA08C6E0B}"/>
              </a:ext>
            </a:extLst>
          </p:cNvPr>
          <p:cNvSpPr txBox="1"/>
          <p:nvPr/>
        </p:nvSpPr>
        <p:spPr>
          <a:xfrm>
            <a:off x="-71985" y="1875174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2552389-F3CB-49D9-98E7-ADFF4D016870}"/>
              </a:ext>
            </a:extLst>
          </p:cNvPr>
          <p:cNvSpPr txBox="1"/>
          <p:nvPr/>
        </p:nvSpPr>
        <p:spPr>
          <a:xfrm>
            <a:off x="-103746" y="2682599"/>
            <a:ext cx="470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6BAD371-0ECD-46E3-8BC5-6C360D4FA8AE}"/>
              </a:ext>
            </a:extLst>
          </p:cNvPr>
          <p:cNvSpPr txBox="1"/>
          <p:nvPr/>
        </p:nvSpPr>
        <p:spPr>
          <a:xfrm>
            <a:off x="-103747" y="3498294"/>
            <a:ext cx="470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11.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B755A94-2D83-4BD0-92E6-ACC009E1D4F1}"/>
              </a:ext>
            </a:extLst>
          </p:cNvPr>
          <p:cNvSpPr txBox="1"/>
          <p:nvPr/>
        </p:nvSpPr>
        <p:spPr>
          <a:xfrm>
            <a:off x="-103748" y="4313989"/>
            <a:ext cx="470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FDB1440-9EFC-49E9-B609-F7CE742073D8}"/>
              </a:ext>
            </a:extLst>
          </p:cNvPr>
          <p:cNvSpPr txBox="1"/>
          <p:nvPr/>
        </p:nvSpPr>
        <p:spPr>
          <a:xfrm>
            <a:off x="-103750" y="5214041"/>
            <a:ext cx="470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4182A63-D48E-4C5E-A0B3-8E22C9CD4740}"/>
              </a:ext>
            </a:extLst>
          </p:cNvPr>
          <p:cNvSpPr txBox="1"/>
          <p:nvPr/>
        </p:nvSpPr>
        <p:spPr>
          <a:xfrm>
            <a:off x="-103750" y="6114094"/>
            <a:ext cx="470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14.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3C5A6DD5-1AFF-4861-B3C8-17F7EB03ACD6}"/>
              </a:ext>
            </a:extLst>
          </p:cNvPr>
          <p:cNvCxnSpPr>
            <a:cxnSpLocks/>
          </p:cNvCxnSpPr>
          <p:nvPr/>
        </p:nvCxnSpPr>
        <p:spPr>
          <a:xfrm flipV="1">
            <a:off x="8195849" y="722303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057AFED5-E1DB-4D59-B9FD-6AF962D23A21}"/>
              </a:ext>
            </a:extLst>
          </p:cNvPr>
          <p:cNvCxnSpPr>
            <a:cxnSpLocks/>
          </p:cNvCxnSpPr>
          <p:nvPr/>
        </p:nvCxnSpPr>
        <p:spPr>
          <a:xfrm>
            <a:off x="7711398" y="1128029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9EBA854-5F17-4851-BBE0-11E76EDD8070}"/>
              </a:ext>
            </a:extLst>
          </p:cNvPr>
          <p:cNvCxnSpPr>
            <a:cxnSpLocks/>
          </p:cNvCxnSpPr>
          <p:nvPr/>
        </p:nvCxnSpPr>
        <p:spPr>
          <a:xfrm>
            <a:off x="7806557" y="863053"/>
            <a:ext cx="778466" cy="42817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473F2794-8834-416E-B267-24DB62D60A21}"/>
                  </a:ext>
                </a:extLst>
              </p:cNvPr>
              <p:cNvSpPr txBox="1"/>
              <p:nvPr/>
            </p:nvSpPr>
            <p:spPr>
              <a:xfrm>
                <a:off x="8054800" y="848837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473F2794-8834-416E-B267-24DB62D60A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4800" y="848837"/>
                <a:ext cx="120226" cy="184666"/>
              </a:xfrm>
              <a:prstGeom prst="rect">
                <a:avLst/>
              </a:prstGeom>
              <a:blipFill>
                <a:blip r:embed="rId3"/>
                <a:stretch>
                  <a:fillRect l="-30000" r="-30000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6E8D8A51-0C19-4D54-9DE9-020AE8ECB567}"/>
                  </a:ext>
                </a:extLst>
              </p:cNvPr>
              <p:cNvSpPr txBox="1"/>
              <p:nvPr/>
            </p:nvSpPr>
            <p:spPr>
              <a:xfrm>
                <a:off x="8412492" y="1147999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6E8D8A51-0C19-4D54-9DE9-020AE8ECB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2492" y="1147999"/>
                <a:ext cx="205184" cy="184666"/>
              </a:xfrm>
              <a:prstGeom prst="rect">
                <a:avLst/>
              </a:prstGeom>
              <a:blipFill>
                <a:blip r:embed="rId4"/>
                <a:stretch>
                  <a:fillRect l="-17647" r="-17647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790F3D91-DE19-4C0C-A3E6-D990CFE75015}"/>
              </a:ext>
            </a:extLst>
          </p:cNvPr>
          <p:cNvCxnSpPr>
            <a:cxnSpLocks/>
          </p:cNvCxnSpPr>
          <p:nvPr/>
        </p:nvCxnSpPr>
        <p:spPr>
          <a:xfrm flipV="1">
            <a:off x="8195849" y="1572811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1974E42-6650-4CA1-AA59-F901F12581D8}"/>
              </a:ext>
            </a:extLst>
          </p:cNvPr>
          <p:cNvCxnSpPr>
            <a:cxnSpLocks/>
          </p:cNvCxnSpPr>
          <p:nvPr/>
        </p:nvCxnSpPr>
        <p:spPr>
          <a:xfrm>
            <a:off x="7711398" y="1978537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A4DFB51-A0FC-4D5B-A832-DD86B5C0E8C2}"/>
              </a:ext>
            </a:extLst>
          </p:cNvPr>
          <p:cNvCxnSpPr>
            <a:cxnSpLocks/>
            <a:endCxn id="78" idx="2"/>
          </p:cNvCxnSpPr>
          <p:nvPr/>
        </p:nvCxnSpPr>
        <p:spPr>
          <a:xfrm>
            <a:off x="8054800" y="1690421"/>
            <a:ext cx="417805" cy="49275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F79FA983-3C08-4A57-A087-414DF855EFF4}"/>
                  </a:ext>
                </a:extLst>
              </p:cNvPr>
              <p:cNvSpPr txBox="1"/>
              <p:nvPr/>
            </p:nvSpPr>
            <p:spPr>
              <a:xfrm>
                <a:off x="8054800" y="1699345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F79FA983-3C08-4A57-A087-414DF855E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4800" y="1699345"/>
                <a:ext cx="120226" cy="184666"/>
              </a:xfrm>
              <a:prstGeom prst="rect">
                <a:avLst/>
              </a:prstGeom>
              <a:blipFill>
                <a:blip r:embed="rId3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86F60A83-862C-4D74-AF66-B02EFAD47470}"/>
                  </a:ext>
                </a:extLst>
              </p:cNvPr>
              <p:cNvSpPr txBox="1"/>
              <p:nvPr/>
            </p:nvSpPr>
            <p:spPr>
              <a:xfrm>
                <a:off x="8412492" y="1998507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86F60A83-862C-4D74-AF66-B02EFAD474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2492" y="1998507"/>
                <a:ext cx="120226" cy="184666"/>
              </a:xfrm>
              <a:prstGeom prst="rect">
                <a:avLst/>
              </a:prstGeom>
              <a:blipFill>
                <a:blip r:embed="rId5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AE14E-DDBC-426D-9F79-6660A8A3D9C8}"/>
              </a:ext>
            </a:extLst>
          </p:cNvPr>
          <p:cNvCxnSpPr>
            <a:cxnSpLocks/>
          </p:cNvCxnSpPr>
          <p:nvPr/>
        </p:nvCxnSpPr>
        <p:spPr>
          <a:xfrm flipV="1">
            <a:off x="8195849" y="2443023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16F1713F-2F51-4481-9C5C-C21CA2A11319}"/>
              </a:ext>
            </a:extLst>
          </p:cNvPr>
          <p:cNvCxnSpPr>
            <a:cxnSpLocks/>
          </p:cNvCxnSpPr>
          <p:nvPr/>
        </p:nvCxnSpPr>
        <p:spPr>
          <a:xfrm>
            <a:off x="7711398" y="2848749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8F1506F1-727D-4D61-B583-5FAAFA35BC76}"/>
              </a:ext>
            </a:extLst>
          </p:cNvPr>
          <p:cNvCxnSpPr>
            <a:cxnSpLocks/>
            <a:endCxn id="83" idx="2"/>
          </p:cNvCxnSpPr>
          <p:nvPr/>
        </p:nvCxnSpPr>
        <p:spPr>
          <a:xfrm>
            <a:off x="8024520" y="2530353"/>
            <a:ext cx="417805" cy="49275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31650CC7-3268-4C29-BA18-9081614901C0}"/>
                  </a:ext>
                </a:extLst>
              </p:cNvPr>
              <p:cNvSpPr txBox="1"/>
              <p:nvPr/>
            </p:nvSpPr>
            <p:spPr>
              <a:xfrm>
                <a:off x="8054800" y="2569557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31650CC7-3268-4C29-BA18-9081614901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4800" y="2569557"/>
                <a:ext cx="120226" cy="184666"/>
              </a:xfrm>
              <a:prstGeom prst="rect">
                <a:avLst/>
              </a:prstGeom>
              <a:blipFill>
                <a:blip r:embed="rId5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8C824A0A-592A-4CE9-8E93-D34E5D2B537A}"/>
                  </a:ext>
                </a:extLst>
              </p:cNvPr>
              <p:cNvSpPr txBox="1"/>
              <p:nvPr/>
            </p:nvSpPr>
            <p:spPr>
              <a:xfrm>
                <a:off x="8382212" y="2838439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8C824A0A-592A-4CE9-8E93-D34E5D2B53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212" y="2838439"/>
                <a:ext cx="120226" cy="184666"/>
              </a:xfrm>
              <a:prstGeom prst="rect">
                <a:avLst/>
              </a:prstGeom>
              <a:blipFill>
                <a:blip r:embed="rId3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E08501FB-90CF-4F5D-BF6C-E5DB7CE84806}"/>
              </a:ext>
            </a:extLst>
          </p:cNvPr>
          <p:cNvCxnSpPr>
            <a:cxnSpLocks/>
          </p:cNvCxnSpPr>
          <p:nvPr/>
        </p:nvCxnSpPr>
        <p:spPr>
          <a:xfrm flipV="1">
            <a:off x="8195849" y="3285560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599F3A3-0564-4ACF-964A-9D1A2F1ED022}"/>
              </a:ext>
            </a:extLst>
          </p:cNvPr>
          <p:cNvCxnSpPr>
            <a:cxnSpLocks/>
          </p:cNvCxnSpPr>
          <p:nvPr/>
        </p:nvCxnSpPr>
        <p:spPr>
          <a:xfrm>
            <a:off x="7711398" y="3691286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4870731-F6DE-49A0-A56D-AF47588660FC}"/>
              </a:ext>
            </a:extLst>
          </p:cNvPr>
          <p:cNvCxnSpPr>
            <a:cxnSpLocks/>
          </p:cNvCxnSpPr>
          <p:nvPr/>
        </p:nvCxnSpPr>
        <p:spPr>
          <a:xfrm flipV="1">
            <a:off x="8054800" y="3429000"/>
            <a:ext cx="442067" cy="55250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2124EC20-B3B1-4354-AB07-849B67FF866A}"/>
                  </a:ext>
                </a:extLst>
              </p:cNvPr>
              <p:cNvSpPr txBox="1"/>
              <p:nvPr/>
            </p:nvSpPr>
            <p:spPr>
              <a:xfrm>
                <a:off x="8082932" y="3797937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2124EC20-B3B1-4354-AB07-849B67FF86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2932" y="3797937"/>
                <a:ext cx="235642" cy="184666"/>
              </a:xfrm>
              <a:prstGeom prst="rect">
                <a:avLst/>
              </a:prstGeom>
              <a:blipFill>
                <a:blip r:embed="rId6"/>
                <a:stretch>
                  <a:fillRect l="-5128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D9505102-CD84-478E-88B3-FAC484A0C85B}"/>
                  </a:ext>
                </a:extLst>
              </p:cNvPr>
              <p:cNvSpPr txBox="1"/>
              <p:nvPr/>
            </p:nvSpPr>
            <p:spPr>
              <a:xfrm>
                <a:off x="8324635" y="3675312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D9505102-CD84-478E-88B3-FAC484A0C8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4635" y="3675312"/>
                <a:ext cx="120226" cy="184666"/>
              </a:xfrm>
              <a:prstGeom prst="rect">
                <a:avLst/>
              </a:prstGeom>
              <a:blipFill>
                <a:blip r:embed="rId3"/>
                <a:stretch>
                  <a:fillRect l="-31579" r="-3684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DE3868A9-40C9-4376-A8AB-16463F3381CF}"/>
              </a:ext>
            </a:extLst>
          </p:cNvPr>
          <p:cNvCxnSpPr>
            <a:cxnSpLocks/>
          </p:cNvCxnSpPr>
          <p:nvPr/>
        </p:nvCxnSpPr>
        <p:spPr>
          <a:xfrm flipV="1">
            <a:off x="8215237" y="4161360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37D50CA7-08B3-4E50-8FB1-EBFFBF584031}"/>
              </a:ext>
            </a:extLst>
          </p:cNvPr>
          <p:cNvCxnSpPr>
            <a:cxnSpLocks/>
          </p:cNvCxnSpPr>
          <p:nvPr/>
        </p:nvCxnSpPr>
        <p:spPr>
          <a:xfrm>
            <a:off x="7730786" y="4567086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EA6829B-0E2D-4A59-9F90-40931FC260C1}"/>
              </a:ext>
            </a:extLst>
          </p:cNvPr>
          <p:cNvCxnSpPr>
            <a:cxnSpLocks/>
          </p:cNvCxnSpPr>
          <p:nvPr/>
        </p:nvCxnSpPr>
        <p:spPr>
          <a:xfrm flipV="1">
            <a:off x="8074188" y="4304800"/>
            <a:ext cx="442067" cy="55250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EDE3E87D-5C01-4711-80DA-EA92172C3D38}"/>
                  </a:ext>
                </a:extLst>
              </p:cNvPr>
              <p:cNvSpPr txBox="1"/>
              <p:nvPr/>
            </p:nvSpPr>
            <p:spPr>
              <a:xfrm>
                <a:off x="8102320" y="4673737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EDE3E87D-5C01-4711-80DA-EA92172C3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2320" y="4673737"/>
                <a:ext cx="235642" cy="184666"/>
              </a:xfrm>
              <a:prstGeom prst="rect">
                <a:avLst/>
              </a:prstGeom>
              <a:blipFill>
                <a:blip r:embed="rId7"/>
                <a:stretch>
                  <a:fillRect l="-2564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E705D976-6F7B-432F-A4F7-6ABAFDDB2C2C}"/>
                  </a:ext>
                </a:extLst>
              </p:cNvPr>
              <p:cNvSpPr txBox="1"/>
              <p:nvPr/>
            </p:nvSpPr>
            <p:spPr>
              <a:xfrm>
                <a:off x="8344023" y="4551112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E705D976-6F7B-432F-A4F7-6ABAFDDB2C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4023" y="4551112"/>
                <a:ext cx="120226" cy="184666"/>
              </a:xfrm>
              <a:prstGeom prst="rect">
                <a:avLst/>
              </a:prstGeom>
              <a:blipFill>
                <a:blip r:embed="rId8"/>
                <a:stretch>
                  <a:fillRect l="-31579" r="-3684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Rectangle 103">
            <a:extLst>
              <a:ext uri="{FF2B5EF4-FFF2-40B4-BE49-F238E27FC236}">
                <a16:creationId xmlns:a16="http://schemas.microsoft.com/office/drawing/2014/main" id="{780D2A7A-9BE8-48E6-889F-593B667B3347}"/>
              </a:ext>
            </a:extLst>
          </p:cNvPr>
          <p:cNvSpPr/>
          <p:nvPr/>
        </p:nvSpPr>
        <p:spPr>
          <a:xfrm>
            <a:off x="2006095" y="752838"/>
            <a:ext cx="1512226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2FC3936C-07C6-4141-AB05-1D2FE5BF743C}"/>
              </a:ext>
            </a:extLst>
          </p:cNvPr>
          <p:cNvSpPr/>
          <p:nvPr/>
        </p:nvSpPr>
        <p:spPr>
          <a:xfrm>
            <a:off x="3733936" y="761748"/>
            <a:ext cx="1512226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5C2D21EC-7EE8-45F2-BFB8-DE50746842A5}"/>
              </a:ext>
            </a:extLst>
          </p:cNvPr>
          <p:cNvSpPr/>
          <p:nvPr/>
        </p:nvSpPr>
        <p:spPr>
          <a:xfrm>
            <a:off x="5424877" y="766148"/>
            <a:ext cx="763403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1517E05-4371-4728-9745-610C6021A39C}"/>
              </a:ext>
            </a:extLst>
          </p:cNvPr>
          <p:cNvSpPr/>
          <p:nvPr/>
        </p:nvSpPr>
        <p:spPr>
          <a:xfrm>
            <a:off x="6437790" y="764026"/>
            <a:ext cx="763403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9DDAAE71-BBFF-463B-A545-4D48197629CA}"/>
              </a:ext>
            </a:extLst>
          </p:cNvPr>
          <p:cNvSpPr/>
          <p:nvPr/>
        </p:nvSpPr>
        <p:spPr>
          <a:xfrm>
            <a:off x="7518135" y="722936"/>
            <a:ext cx="1348122" cy="7077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755E6B6-4D78-465C-A493-E98C8AC9EEFB}"/>
              </a:ext>
            </a:extLst>
          </p:cNvPr>
          <p:cNvSpPr/>
          <p:nvPr/>
        </p:nvSpPr>
        <p:spPr>
          <a:xfrm>
            <a:off x="1973460" y="2462069"/>
            <a:ext cx="1512226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7F73AB5-667C-47DD-A54A-C4F5D968586B}"/>
              </a:ext>
            </a:extLst>
          </p:cNvPr>
          <p:cNvSpPr/>
          <p:nvPr/>
        </p:nvSpPr>
        <p:spPr>
          <a:xfrm>
            <a:off x="3701301" y="2470979"/>
            <a:ext cx="1512226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8B28FBE-FB82-417C-8262-ED2AFD86FB06}"/>
              </a:ext>
            </a:extLst>
          </p:cNvPr>
          <p:cNvSpPr/>
          <p:nvPr/>
        </p:nvSpPr>
        <p:spPr>
          <a:xfrm>
            <a:off x="5392242" y="2475379"/>
            <a:ext cx="763403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516608AB-732F-4F08-BF25-900CC00A7C4C}"/>
              </a:ext>
            </a:extLst>
          </p:cNvPr>
          <p:cNvSpPr/>
          <p:nvPr/>
        </p:nvSpPr>
        <p:spPr>
          <a:xfrm>
            <a:off x="6405155" y="2473257"/>
            <a:ext cx="763403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E9F3A71-C1EE-41CD-BF52-172AAC381646}"/>
              </a:ext>
            </a:extLst>
          </p:cNvPr>
          <p:cNvSpPr/>
          <p:nvPr/>
        </p:nvSpPr>
        <p:spPr>
          <a:xfrm>
            <a:off x="302763" y="2452283"/>
            <a:ext cx="1512226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90D9BB30-6249-4A1F-87F6-93ACCC7923FF}"/>
              </a:ext>
            </a:extLst>
          </p:cNvPr>
          <p:cNvSpPr/>
          <p:nvPr/>
        </p:nvSpPr>
        <p:spPr>
          <a:xfrm>
            <a:off x="3701301" y="4203306"/>
            <a:ext cx="1512226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5B04CCEF-7EAC-4E4D-978E-F3E095008A05}"/>
              </a:ext>
            </a:extLst>
          </p:cNvPr>
          <p:cNvSpPr/>
          <p:nvPr/>
        </p:nvSpPr>
        <p:spPr>
          <a:xfrm>
            <a:off x="5392242" y="4207706"/>
            <a:ext cx="763403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7DB08494-CDF5-48C8-A19A-42B14077F40D}"/>
              </a:ext>
            </a:extLst>
          </p:cNvPr>
          <p:cNvSpPr/>
          <p:nvPr/>
        </p:nvSpPr>
        <p:spPr>
          <a:xfrm>
            <a:off x="6405155" y="4205584"/>
            <a:ext cx="763403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C93CE20-CA6F-4EAE-A23F-FAF109BF7FAD}"/>
              </a:ext>
            </a:extLst>
          </p:cNvPr>
          <p:cNvSpPr/>
          <p:nvPr/>
        </p:nvSpPr>
        <p:spPr>
          <a:xfrm>
            <a:off x="7485500" y="4164494"/>
            <a:ext cx="1348122" cy="7077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AEFA7054-D62B-49E6-AD43-D2AD5E4AC1E4}"/>
              </a:ext>
            </a:extLst>
          </p:cNvPr>
          <p:cNvSpPr/>
          <p:nvPr/>
        </p:nvSpPr>
        <p:spPr>
          <a:xfrm>
            <a:off x="302763" y="4184610"/>
            <a:ext cx="1512226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3FA5ED20-B91D-4401-B176-1085B2A1C23B}"/>
              </a:ext>
            </a:extLst>
          </p:cNvPr>
          <p:cNvSpPr/>
          <p:nvPr/>
        </p:nvSpPr>
        <p:spPr>
          <a:xfrm>
            <a:off x="3700539" y="1598050"/>
            <a:ext cx="1512226" cy="66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75A09282-145B-4D80-8366-CB30FD71723B}"/>
              </a:ext>
            </a:extLst>
          </p:cNvPr>
          <p:cNvSpPr/>
          <p:nvPr/>
        </p:nvSpPr>
        <p:spPr>
          <a:xfrm>
            <a:off x="5391480" y="1602450"/>
            <a:ext cx="763403" cy="66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FE2BEE9-85F4-4F12-9812-35159C074A4E}"/>
              </a:ext>
            </a:extLst>
          </p:cNvPr>
          <p:cNvSpPr/>
          <p:nvPr/>
        </p:nvSpPr>
        <p:spPr>
          <a:xfrm>
            <a:off x="6404393" y="1600328"/>
            <a:ext cx="763403" cy="66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4607A6B8-CEAD-44DC-B66B-7FF8F20A8FE3}"/>
              </a:ext>
            </a:extLst>
          </p:cNvPr>
          <p:cNvSpPr/>
          <p:nvPr/>
        </p:nvSpPr>
        <p:spPr>
          <a:xfrm>
            <a:off x="7484738" y="1559238"/>
            <a:ext cx="1348122" cy="7077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A2F689C-76AE-47F6-B881-21C56FC948A4}"/>
              </a:ext>
            </a:extLst>
          </p:cNvPr>
          <p:cNvSpPr/>
          <p:nvPr/>
        </p:nvSpPr>
        <p:spPr>
          <a:xfrm>
            <a:off x="302001" y="1579354"/>
            <a:ext cx="1512226" cy="66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DCD6F74C-B542-4C43-968A-50A8F5EDECCC}"/>
              </a:ext>
            </a:extLst>
          </p:cNvPr>
          <p:cNvSpPr/>
          <p:nvPr/>
        </p:nvSpPr>
        <p:spPr>
          <a:xfrm>
            <a:off x="1972698" y="3348122"/>
            <a:ext cx="1512226" cy="66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6CCAEEE2-DF38-4002-AA1C-25614C7B8996}"/>
              </a:ext>
            </a:extLst>
          </p:cNvPr>
          <p:cNvSpPr/>
          <p:nvPr/>
        </p:nvSpPr>
        <p:spPr>
          <a:xfrm>
            <a:off x="6404393" y="3359310"/>
            <a:ext cx="763403" cy="66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BC5317CE-8306-43B5-8F11-E10127D8363F}"/>
              </a:ext>
            </a:extLst>
          </p:cNvPr>
          <p:cNvSpPr/>
          <p:nvPr/>
        </p:nvSpPr>
        <p:spPr>
          <a:xfrm>
            <a:off x="7484738" y="3318220"/>
            <a:ext cx="1348122" cy="7077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D7B3C062-8586-455E-8E68-06EA20CC7B97}"/>
              </a:ext>
            </a:extLst>
          </p:cNvPr>
          <p:cNvSpPr/>
          <p:nvPr/>
        </p:nvSpPr>
        <p:spPr>
          <a:xfrm>
            <a:off x="302001" y="3338336"/>
            <a:ext cx="1512226" cy="66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C45739E2-452A-4B4B-97E9-8DBFD90FC07C}"/>
              </a:ext>
            </a:extLst>
          </p:cNvPr>
          <p:cNvCxnSpPr>
            <a:cxnSpLocks/>
          </p:cNvCxnSpPr>
          <p:nvPr/>
        </p:nvCxnSpPr>
        <p:spPr>
          <a:xfrm flipV="1">
            <a:off x="8222216" y="5901194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838A5B08-EE92-4342-93E8-69841048212B}"/>
              </a:ext>
            </a:extLst>
          </p:cNvPr>
          <p:cNvCxnSpPr>
            <a:cxnSpLocks/>
          </p:cNvCxnSpPr>
          <p:nvPr/>
        </p:nvCxnSpPr>
        <p:spPr>
          <a:xfrm>
            <a:off x="7737765" y="6306920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E3E576A7-5DFE-41A4-838F-37342D319EED}"/>
              </a:ext>
            </a:extLst>
          </p:cNvPr>
          <p:cNvCxnSpPr>
            <a:cxnSpLocks/>
          </p:cNvCxnSpPr>
          <p:nvPr/>
        </p:nvCxnSpPr>
        <p:spPr>
          <a:xfrm flipH="1" flipV="1">
            <a:off x="8024521" y="6433224"/>
            <a:ext cx="620665" cy="575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44CC538E-AC92-4659-9686-C1F83ABDF430}"/>
                  </a:ext>
                </a:extLst>
              </p:cNvPr>
              <p:cNvSpPr txBox="1"/>
              <p:nvPr/>
            </p:nvSpPr>
            <p:spPr>
              <a:xfrm>
                <a:off x="7979362" y="6426114"/>
                <a:ext cx="32060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−14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44CC538E-AC92-4659-9686-C1F83ABDF4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9362" y="6426114"/>
                <a:ext cx="320601" cy="184666"/>
              </a:xfrm>
              <a:prstGeom prst="rect">
                <a:avLst/>
              </a:prstGeom>
              <a:blipFill>
                <a:blip r:embed="rId9"/>
                <a:stretch>
                  <a:fillRect l="-3774" r="-113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275C6887-7E19-4F5D-BC4E-A80E707B2CEC}"/>
              </a:ext>
            </a:extLst>
          </p:cNvPr>
          <p:cNvCxnSpPr>
            <a:cxnSpLocks/>
          </p:cNvCxnSpPr>
          <p:nvPr/>
        </p:nvCxnSpPr>
        <p:spPr>
          <a:xfrm flipV="1">
            <a:off x="8230421" y="5006374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FFD350D1-7648-4A68-B118-6870F9ED7BCE}"/>
              </a:ext>
            </a:extLst>
          </p:cNvPr>
          <p:cNvCxnSpPr>
            <a:cxnSpLocks/>
          </p:cNvCxnSpPr>
          <p:nvPr/>
        </p:nvCxnSpPr>
        <p:spPr>
          <a:xfrm>
            <a:off x="7745970" y="5412100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463B5444-075C-43A3-8C73-A391B5B031D6}"/>
              </a:ext>
            </a:extLst>
          </p:cNvPr>
          <p:cNvCxnSpPr>
            <a:cxnSpLocks/>
          </p:cNvCxnSpPr>
          <p:nvPr/>
        </p:nvCxnSpPr>
        <p:spPr>
          <a:xfrm flipV="1">
            <a:off x="8089372" y="5149814"/>
            <a:ext cx="442067" cy="55250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55177B1C-70DD-4EB9-84A0-68845138B775}"/>
                  </a:ext>
                </a:extLst>
              </p:cNvPr>
              <p:cNvSpPr txBox="1"/>
              <p:nvPr/>
            </p:nvSpPr>
            <p:spPr>
              <a:xfrm>
                <a:off x="8117504" y="5518751"/>
                <a:ext cx="32060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−14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55177B1C-70DD-4EB9-84A0-68845138B7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7504" y="5518751"/>
                <a:ext cx="320601" cy="184666"/>
              </a:xfrm>
              <a:prstGeom prst="rect">
                <a:avLst/>
              </a:prstGeom>
              <a:blipFill>
                <a:blip r:embed="rId9"/>
                <a:stretch>
                  <a:fillRect l="-3846" r="-13462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68F290AC-4DA2-443D-A383-8F9E59CFA582}"/>
                  </a:ext>
                </a:extLst>
              </p:cNvPr>
              <p:cNvSpPr txBox="1"/>
              <p:nvPr/>
            </p:nvSpPr>
            <p:spPr>
              <a:xfrm>
                <a:off x="8359207" y="5396126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68F290AC-4DA2-443D-A383-8F9E59CFA5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9207" y="5396126"/>
                <a:ext cx="120226" cy="184666"/>
              </a:xfrm>
              <a:prstGeom prst="rect">
                <a:avLst/>
              </a:prstGeom>
              <a:blipFill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1" name="Rectangle 130">
            <a:extLst>
              <a:ext uri="{FF2B5EF4-FFF2-40B4-BE49-F238E27FC236}">
                <a16:creationId xmlns:a16="http://schemas.microsoft.com/office/drawing/2014/main" id="{756D683A-37C4-46FB-A542-1BDC11594173}"/>
              </a:ext>
            </a:extLst>
          </p:cNvPr>
          <p:cNvSpPr/>
          <p:nvPr/>
        </p:nvSpPr>
        <p:spPr>
          <a:xfrm>
            <a:off x="1972698" y="5045689"/>
            <a:ext cx="1512226" cy="66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993CA3E4-4026-4B9B-8323-536C57068F16}"/>
              </a:ext>
            </a:extLst>
          </p:cNvPr>
          <p:cNvSpPr/>
          <p:nvPr/>
        </p:nvSpPr>
        <p:spPr>
          <a:xfrm>
            <a:off x="6404393" y="5056877"/>
            <a:ext cx="763403" cy="66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741A8861-C143-4761-9C22-8517D2A81760}"/>
              </a:ext>
            </a:extLst>
          </p:cNvPr>
          <p:cNvSpPr/>
          <p:nvPr/>
        </p:nvSpPr>
        <p:spPr>
          <a:xfrm>
            <a:off x="7484738" y="5015787"/>
            <a:ext cx="1348122" cy="7077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8FBDE6AC-6379-4EB1-B372-A56BE398959F}"/>
              </a:ext>
            </a:extLst>
          </p:cNvPr>
          <p:cNvSpPr/>
          <p:nvPr/>
        </p:nvSpPr>
        <p:spPr>
          <a:xfrm>
            <a:off x="302001" y="5035903"/>
            <a:ext cx="1512226" cy="667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061E1F56-A83F-4CB7-B6A0-C6AAFCC02CE6}"/>
              </a:ext>
            </a:extLst>
          </p:cNvPr>
          <p:cNvSpPr/>
          <p:nvPr/>
        </p:nvSpPr>
        <p:spPr>
          <a:xfrm>
            <a:off x="3700539" y="5962530"/>
            <a:ext cx="1512226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9EBECA99-F23E-4813-82E1-5DBB932E83FB}"/>
              </a:ext>
            </a:extLst>
          </p:cNvPr>
          <p:cNvSpPr/>
          <p:nvPr/>
        </p:nvSpPr>
        <p:spPr>
          <a:xfrm>
            <a:off x="7484738" y="5923718"/>
            <a:ext cx="1348122" cy="7077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B8DD1D48-B212-4D9A-940D-05AE9EC5AA6F}"/>
              </a:ext>
            </a:extLst>
          </p:cNvPr>
          <p:cNvSpPr/>
          <p:nvPr/>
        </p:nvSpPr>
        <p:spPr>
          <a:xfrm>
            <a:off x="302001" y="5943834"/>
            <a:ext cx="1512226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C934FE70-42AA-4100-810C-F673E4EBC8AD}"/>
              </a:ext>
            </a:extLst>
          </p:cNvPr>
          <p:cNvSpPr/>
          <p:nvPr/>
        </p:nvSpPr>
        <p:spPr>
          <a:xfrm>
            <a:off x="2025272" y="5962530"/>
            <a:ext cx="1512226" cy="6675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36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</p:childTnLst>
        </p:cTn>
      </p:par>
    </p:tnLst>
    <p:bldLst>
      <p:bldP spid="104" grpId="0" animBg="1"/>
      <p:bldP spid="105" grpId="0" animBg="1"/>
      <p:bldP spid="106" grpId="0" animBg="1"/>
      <p:bldP spid="109" grpId="0" animBg="1"/>
      <p:bldP spid="110" grpId="0" animBg="1"/>
      <p:bldP spid="112" grpId="0" animBg="1"/>
      <p:bldP spid="113" grpId="0" animBg="1"/>
      <p:bldP spid="114" grpId="0" animBg="1"/>
      <p:bldP spid="115" grpId="0" animBg="1"/>
      <p:bldP spid="117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3" grpId="0" animBg="1"/>
      <p:bldP spid="134" grpId="0" animBg="1"/>
      <p:bldP spid="135" grpId="0" animBg="1"/>
      <p:bldP spid="131" grpId="0" animBg="1"/>
      <p:bldP spid="132" grpId="0" animBg="1"/>
      <p:bldP spid="138" grpId="0" animBg="1"/>
      <p:bldP spid="139" grpId="0" animBg="1"/>
      <p:bldP spid="142" grpId="0" animBg="1"/>
      <p:bldP spid="143" grpId="0" animBg="1"/>
      <p:bldP spid="144" grpId="0" animBg="1"/>
      <p:bldP spid="1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34157" y="88982"/>
              <a:ext cx="8767800" cy="6626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86298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1686298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1686298">
                      <a:extLst>
                        <a:ext uri="{9D8B030D-6E8A-4147-A177-3AD203B41FA5}">
                          <a16:colId xmlns:a16="http://schemas.microsoft.com/office/drawing/2014/main" val="1299652546"/>
                        </a:ext>
                      </a:extLst>
                    </a:gridCol>
                    <a:gridCol w="998836">
                      <a:extLst>
                        <a:ext uri="{9D8B030D-6E8A-4147-A177-3AD203B41FA5}">
                          <a16:colId xmlns:a16="http://schemas.microsoft.com/office/drawing/2014/main" val="3928200076"/>
                        </a:ext>
                      </a:extLst>
                    </a:gridCol>
                    <a:gridCol w="1094334">
                      <a:extLst>
                        <a:ext uri="{9D8B030D-6E8A-4147-A177-3AD203B41FA5}">
                          <a16:colId xmlns:a16="http://schemas.microsoft.com/office/drawing/2014/main" val="3989290834"/>
                        </a:ext>
                      </a:extLst>
                    </a:gridCol>
                    <a:gridCol w="1615736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</a:tblGrid>
                  <a:tr h="5404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𝒎𝒙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𝒂𝒙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𝒃𝒚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Gradient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  <a:r>
                            <a:rPr lang="en-GB" sz="1100" dirty="0"/>
                            <a:t>intercept</a:t>
                          </a:r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GB" sz="1000" dirty="0"/>
                            <a:t> </a:t>
                          </a:r>
                          <a:r>
                            <a:rPr lang="en-GB" sz="1100" dirty="0"/>
                            <a:t>intercept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Sketch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+8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=−8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(−4,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(0, 8)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+6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=−6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(−3,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(0, 6)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+9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=−9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(−3, 0)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(0, 9)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−9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=9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(3, 0)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−9)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−12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(3, 0)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−12)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=−4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+12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(3, 0)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(0, 12)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(12, 0)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(0, 3)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34157" y="88982"/>
              <a:ext cx="8767800" cy="6626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86298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1686298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1686298">
                      <a:extLst>
                        <a:ext uri="{9D8B030D-6E8A-4147-A177-3AD203B41FA5}">
                          <a16:colId xmlns:a16="http://schemas.microsoft.com/office/drawing/2014/main" val="1299652546"/>
                        </a:ext>
                      </a:extLst>
                    </a:gridCol>
                    <a:gridCol w="998836">
                      <a:extLst>
                        <a:ext uri="{9D8B030D-6E8A-4147-A177-3AD203B41FA5}">
                          <a16:colId xmlns:a16="http://schemas.microsoft.com/office/drawing/2014/main" val="3928200076"/>
                        </a:ext>
                      </a:extLst>
                    </a:gridCol>
                    <a:gridCol w="1094334">
                      <a:extLst>
                        <a:ext uri="{9D8B030D-6E8A-4147-A177-3AD203B41FA5}">
                          <a16:colId xmlns:a16="http://schemas.microsoft.com/office/drawing/2014/main" val="3989290834"/>
                        </a:ext>
                      </a:extLst>
                    </a:gridCol>
                    <a:gridCol w="1615736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</a:tblGrid>
                  <a:tr h="5404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1124" r="-420939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1124" r="-320939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Gradient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1124" r="-273780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1124" r="-149444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Sketch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63380" r="-420939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63380" r="-320939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63380" r="-222101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63380" r="-273780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63380" r="-149444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162238" r="-420939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162238" r="-320939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162238" r="-222101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162238" r="-273780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162238" r="-149444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262238" r="-420939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262238" r="-320939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262238" r="-222101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262238" r="-273780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262238" r="-149444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362238" r="-420939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362238" r="-320939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362238" r="-222101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362238" r="-273780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362238" r="-149444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465493" r="-420939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465493" r="-320939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465493" r="-222101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465493" r="-273780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465493" r="-149444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561538" r="-420939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561538" r="-320939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561538" r="-222101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561538" r="-273780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561538" r="-149444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661538" r="-420939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661538" r="-320939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661538" r="-222101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661538" r="-273780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661538" r="-149444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849069D-EDCC-4687-BEEE-B8F10D5F0631}"/>
              </a:ext>
            </a:extLst>
          </p:cNvPr>
          <p:cNvSpPr txBox="1"/>
          <p:nvPr/>
        </p:nvSpPr>
        <p:spPr>
          <a:xfrm>
            <a:off x="-71985" y="998065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F715482-FE11-4C5E-B9FC-EFAFA08C6E0B}"/>
              </a:ext>
            </a:extLst>
          </p:cNvPr>
          <p:cNvSpPr txBox="1"/>
          <p:nvPr/>
        </p:nvSpPr>
        <p:spPr>
          <a:xfrm>
            <a:off x="-71985" y="1875174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2552389-F3CB-49D9-98E7-ADFF4D016870}"/>
              </a:ext>
            </a:extLst>
          </p:cNvPr>
          <p:cNvSpPr txBox="1"/>
          <p:nvPr/>
        </p:nvSpPr>
        <p:spPr>
          <a:xfrm>
            <a:off x="-56100" y="2695115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72B814B-9DD8-4A6D-8B90-B16D4FF72851}"/>
              </a:ext>
            </a:extLst>
          </p:cNvPr>
          <p:cNvSpPr txBox="1"/>
          <p:nvPr/>
        </p:nvSpPr>
        <p:spPr>
          <a:xfrm>
            <a:off x="-71985" y="3566488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4361E9C-EF1B-44C3-A69C-B84B5F28CAE9}"/>
              </a:ext>
            </a:extLst>
          </p:cNvPr>
          <p:cNvSpPr txBox="1"/>
          <p:nvPr/>
        </p:nvSpPr>
        <p:spPr>
          <a:xfrm>
            <a:off x="-71985" y="4443597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68CA7A8-78B3-456D-8FB0-1F0208052FB6}"/>
              </a:ext>
            </a:extLst>
          </p:cNvPr>
          <p:cNvSpPr txBox="1"/>
          <p:nvPr/>
        </p:nvSpPr>
        <p:spPr>
          <a:xfrm>
            <a:off x="-56100" y="5263538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A121F0B-B999-4884-A096-DBF2B8EAB184}"/>
              </a:ext>
            </a:extLst>
          </p:cNvPr>
          <p:cNvSpPr txBox="1"/>
          <p:nvPr/>
        </p:nvSpPr>
        <p:spPr>
          <a:xfrm>
            <a:off x="-72747" y="6151993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</a:t>
            </a:r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34AC9F37-992D-4C8F-9891-05C7E4E49A3C}"/>
              </a:ext>
            </a:extLst>
          </p:cNvPr>
          <p:cNvCxnSpPr>
            <a:cxnSpLocks/>
          </p:cNvCxnSpPr>
          <p:nvPr/>
        </p:nvCxnSpPr>
        <p:spPr>
          <a:xfrm flipV="1">
            <a:off x="8134251" y="708118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B12AAFE5-E7C7-4083-B20F-A45EEE332BBF}"/>
              </a:ext>
            </a:extLst>
          </p:cNvPr>
          <p:cNvCxnSpPr>
            <a:cxnSpLocks/>
          </p:cNvCxnSpPr>
          <p:nvPr/>
        </p:nvCxnSpPr>
        <p:spPr>
          <a:xfrm>
            <a:off x="7649800" y="1113844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15D230D-8D26-4513-8D5C-BAF6BF759760}"/>
              </a:ext>
            </a:extLst>
          </p:cNvPr>
          <p:cNvCxnSpPr>
            <a:cxnSpLocks/>
          </p:cNvCxnSpPr>
          <p:nvPr/>
        </p:nvCxnSpPr>
        <p:spPr>
          <a:xfrm flipV="1">
            <a:off x="7759083" y="761748"/>
            <a:ext cx="568171" cy="61267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565BB4E-E2C1-4502-A97E-66C1F2F8DD77}"/>
                  </a:ext>
                </a:extLst>
              </p:cNvPr>
              <p:cNvSpPr txBox="1"/>
              <p:nvPr/>
            </p:nvSpPr>
            <p:spPr>
              <a:xfrm>
                <a:off x="8014026" y="818648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565BB4E-E2C1-4502-A97E-66C1F2F8DD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026" y="818648"/>
                <a:ext cx="120225" cy="184666"/>
              </a:xfrm>
              <a:prstGeom prst="rect">
                <a:avLst/>
              </a:prstGeom>
              <a:blipFill>
                <a:blip r:embed="rId3"/>
                <a:stretch>
                  <a:fillRect l="-31579" r="-36842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2AFE879F-BBBA-46A3-81C1-09F5BA168015}"/>
                  </a:ext>
                </a:extLst>
              </p:cNvPr>
              <p:cNvSpPr txBox="1"/>
              <p:nvPr/>
            </p:nvSpPr>
            <p:spPr>
              <a:xfrm>
                <a:off x="7705607" y="1091212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2AFE879F-BBBA-46A3-81C1-09F5BA1680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5607" y="1091212"/>
                <a:ext cx="235642" cy="184666"/>
              </a:xfrm>
              <a:prstGeom prst="rect">
                <a:avLst/>
              </a:prstGeom>
              <a:blipFill>
                <a:blip r:embed="rId4"/>
                <a:stretch>
                  <a:fillRect l="-2564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BFF52CE-0BB1-4ACD-864D-21FDBC3443D0}"/>
              </a:ext>
            </a:extLst>
          </p:cNvPr>
          <p:cNvCxnSpPr>
            <a:cxnSpLocks/>
          </p:cNvCxnSpPr>
          <p:nvPr/>
        </p:nvCxnSpPr>
        <p:spPr>
          <a:xfrm flipV="1">
            <a:off x="8160902" y="1534299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2423270-7544-411D-96EA-3E4AB14500FF}"/>
              </a:ext>
            </a:extLst>
          </p:cNvPr>
          <p:cNvCxnSpPr>
            <a:cxnSpLocks/>
          </p:cNvCxnSpPr>
          <p:nvPr/>
        </p:nvCxnSpPr>
        <p:spPr>
          <a:xfrm>
            <a:off x="7676451" y="1940025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B0D7DFF-231F-46CB-ADF8-31FD98C687B9}"/>
              </a:ext>
            </a:extLst>
          </p:cNvPr>
          <p:cNvCxnSpPr>
            <a:cxnSpLocks/>
          </p:cNvCxnSpPr>
          <p:nvPr/>
        </p:nvCxnSpPr>
        <p:spPr>
          <a:xfrm flipV="1">
            <a:off x="7785734" y="1587929"/>
            <a:ext cx="568171" cy="61267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68DB0B9-5F3F-4596-AF0D-CD8A929F1045}"/>
                  </a:ext>
                </a:extLst>
              </p:cNvPr>
              <p:cNvSpPr txBox="1"/>
              <p:nvPr/>
            </p:nvSpPr>
            <p:spPr>
              <a:xfrm>
                <a:off x="8040677" y="1644829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68DB0B9-5F3F-4596-AF0D-CD8A929F1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0677" y="1644829"/>
                <a:ext cx="120225" cy="184666"/>
              </a:xfrm>
              <a:prstGeom prst="rect">
                <a:avLst/>
              </a:prstGeom>
              <a:blipFill>
                <a:blip r:embed="rId5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E6DEDE1-CBC3-4FD5-AE75-DEF330824E58}"/>
                  </a:ext>
                </a:extLst>
              </p:cNvPr>
              <p:cNvSpPr txBox="1"/>
              <p:nvPr/>
            </p:nvSpPr>
            <p:spPr>
              <a:xfrm>
                <a:off x="7732258" y="1917393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E6DEDE1-CBC3-4FD5-AE75-DEF330824E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2258" y="1917393"/>
                <a:ext cx="235642" cy="184666"/>
              </a:xfrm>
              <a:prstGeom prst="rect">
                <a:avLst/>
              </a:prstGeom>
              <a:blipFill>
                <a:blip r:embed="rId6"/>
                <a:stretch>
                  <a:fillRect l="-2564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A817A14-D390-4700-B25B-6B008E5E89BB}"/>
              </a:ext>
            </a:extLst>
          </p:cNvPr>
          <p:cNvCxnSpPr>
            <a:cxnSpLocks/>
          </p:cNvCxnSpPr>
          <p:nvPr/>
        </p:nvCxnSpPr>
        <p:spPr>
          <a:xfrm flipV="1">
            <a:off x="8181454" y="2400557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28F08A5-92A2-4C8A-8C79-9D2CF965713F}"/>
              </a:ext>
            </a:extLst>
          </p:cNvPr>
          <p:cNvCxnSpPr>
            <a:cxnSpLocks/>
          </p:cNvCxnSpPr>
          <p:nvPr/>
        </p:nvCxnSpPr>
        <p:spPr>
          <a:xfrm>
            <a:off x="7697003" y="2806283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1D1F4D1-9E15-4003-93EB-DEC0E5360189}"/>
              </a:ext>
            </a:extLst>
          </p:cNvPr>
          <p:cNvCxnSpPr>
            <a:cxnSpLocks/>
          </p:cNvCxnSpPr>
          <p:nvPr/>
        </p:nvCxnSpPr>
        <p:spPr>
          <a:xfrm flipV="1">
            <a:off x="7899644" y="2431371"/>
            <a:ext cx="394950" cy="66622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5A8175C-1FC6-4BCC-850D-2102A31DCDDE}"/>
                  </a:ext>
                </a:extLst>
              </p:cNvPr>
              <p:cNvSpPr txBox="1"/>
              <p:nvPr/>
            </p:nvSpPr>
            <p:spPr>
              <a:xfrm>
                <a:off x="8061229" y="2511087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5A8175C-1FC6-4BCC-850D-2102A31DC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1229" y="2511087"/>
                <a:ext cx="120225" cy="184666"/>
              </a:xfrm>
              <a:prstGeom prst="rect">
                <a:avLst/>
              </a:prstGeom>
              <a:blipFill>
                <a:blip r:embed="rId7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4087E52-049E-4E53-A4A4-935F82F7ADF7}"/>
                  </a:ext>
                </a:extLst>
              </p:cNvPr>
              <p:cNvSpPr txBox="1"/>
              <p:nvPr/>
            </p:nvSpPr>
            <p:spPr>
              <a:xfrm>
                <a:off x="7752810" y="2783651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4087E52-049E-4E53-A4A4-935F82F7AD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2810" y="2783651"/>
                <a:ext cx="235642" cy="184666"/>
              </a:xfrm>
              <a:prstGeom prst="rect">
                <a:avLst/>
              </a:prstGeom>
              <a:blipFill>
                <a:blip r:embed="rId8"/>
                <a:stretch>
                  <a:fillRect l="-5263" r="-184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65C8481-9BAB-4A73-B3E0-01C81FBB145D}"/>
              </a:ext>
            </a:extLst>
          </p:cNvPr>
          <p:cNvCxnSpPr>
            <a:cxnSpLocks/>
          </p:cNvCxnSpPr>
          <p:nvPr/>
        </p:nvCxnSpPr>
        <p:spPr>
          <a:xfrm flipV="1">
            <a:off x="8195994" y="3263386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24DF14E-FA13-4928-803D-FEFABC9A28F9}"/>
              </a:ext>
            </a:extLst>
          </p:cNvPr>
          <p:cNvCxnSpPr>
            <a:cxnSpLocks/>
          </p:cNvCxnSpPr>
          <p:nvPr/>
        </p:nvCxnSpPr>
        <p:spPr>
          <a:xfrm>
            <a:off x="7711543" y="3669112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09B50E-A41F-4C68-B047-9B793A820218}"/>
              </a:ext>
            </a:extLst>
          </p:cNvPr>
          <p:cNvCxnSpPr>
            <a:cxnSpLocks/>
          </p:cNvCxnSpPr>
          <p:nvPr/>
        </p:nvCxnSpPr>
        <p:spPr>
          <a:xfrm flipV="1">
            <a:off x="8072451" y="3396617"/>
            <a:ext cx="394950" cy="66622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06592C4-FF69-4CE2-A1FF-F89115B6A077}"/>
                  </a:ext>
                </a:extLst>
              </p:cNvPr>
              <p:cNvSpPr txBox="1"/>
              <p:nvPr/>
            </p:nvSpPr>
            <p:spPr>
              <a:xfrm>
                <a:off x="7924588" y="3832228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06592C4-FF69-4CE2-A1FF-F89115B6A0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588" y="3832228"/>
                <a:ext cx="235642" cy="184666"/>
              </a:xfrm>
              <a:prstGeom prst="rect">
                <a:avLst/>
              </a:prstGeom>
              <a:blipFill>
                <a:blip r:embed="rId9"/>
                <a:stretch>
                  <a:fillRect l="-5128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C0F9D6E-A39E-4E13-BEA0-38E3A616EE54}"/>
                  </a:ext>
                </a:extLst>
              </p:cNvPr>
              <p:cNvSpPr txBox="1"/>
              <p:nvPr/>
            </p:nvSpPr>
            <p:spPr>
              <a:xfrm>
                <a:off x="8312664" y="3657433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C0F9D6E-A39E-4E13-BEA0-38E3A616E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2664" y="3657433"/>
                <a:ext cx="120225" cy="184666"/>
              </a:xfrm>
              <a:prstGeom prst="rect">
                <a:avLst/>
              </a:prstGeom>
              <a:blipFill>
                <a:blip r:embed="rId10"/>
                <a:stretch>
                  <a:fillRect l="-31579" r="-3684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AC5DCF1-26AA-4A7E-B60B-F82FF17FD798}"/>
              </a:ext>
            </a:extLst>
          </p:cNvPr>
          <p:cNvCxnSpPr>
            <a:cxnSpLocks/>
          </p:cNvCxnSpPr>
          <p:nvPr/>
        </p:nvCxnSpPr>
        <p:spPr>
          <a:xfrm flipV="1">
            <a:off x="8179049" y="4155331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DD4C191-BD39-4D92-A573-809E1EBD9375}"/>
              </a:ext>
            </a:extLst>
          </p:cNvPr>
          <p:cNvCxnSpPr>
            <a:cxnSpLocks/>
          </p:cNvCxnSpPr>
          <p:nvPr/>
        </p:nvCxnSpPr>
        <p:spPr>
          <a:xfrm>
            <a:off x="7694598" y="4561057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31FDB68-9C46-4D04-A6EB-AFDDD60430CF}"/>
              </a:ext>
            </a:extLst>
          </p:cNvPr>
          <p:cNvCxnSpPr>
            <a:cxnSpLocks/>
          </p:cNvCxnSpPr>
          <p:nvPr/>
        </p:nvCxnSpPr>
        <p:spPr>
          <a:xfrm flipV="1">
            <a:off x="8055506" y="4288562"/>
            <a:ext cx="394950" cy="66622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12FB634-4CA7-4074-998E-963A5D61B0B2}"/>
                  </a:ext>
                </a:extLst>
              </p:cNvPr>
              <p:cNvSpPr txBox="1"/>
              <p:nvPr/>
            </p:nvSpPr>
            <p:spPr>
              <a:xfrm>
                <a:off x="7840578" y="4691552"/>
                <a:ext cx="32060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912FB634-4CA7-4074-998E-963A5D61B0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578" y="4691552"/>
                <a:ext cx="320601" cy="184666"/>
              </a:xfrm>
              <a:prstGeom prst="rect">
                <a:avLst/>
              </a:prstGeom>
              <a:blipFill>
                <a:blip r:embed="rId11"/>
                <a:stretch>
                  <a:fillRect l="-1887" r="-113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3216D1D-2731-461C-ADB1-E9D3C2C2A0BB}"/>
                  </a:ext>
                </a:extLst>
              </p:cNvPr>
              <p:cNvSpPr txBox="1"/>
              <p:nvPr/>
            </p:nvSpPr>
            <p:spPr>
              <a:xfrm>
                <a:off x="8295719" y="4549378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3216D1D-2731-461C-ADB1-E9D3C2C2A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5719" y="4549378"/>
                <a:ext cx="120225" cy="184666"/>
              </a:xfrm>
              <a:prstGeom prst="rect">
                <a:avLst/>
              </a:prstGeom>
              <a:blipFill>
                <a:blip r:embed="rId10"/>
                <a:stretch>
                  <a:fillRect l="-30000" r="-30000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ACB1BF3-B4FA-4F80-8636-6257DDB6EF55}"/>
              </a:ext>
            </a:extLst>
          </p:cNvPr>
          <p:cNvCxnSpPr>
            <a:cxnSpLocks/>
          </p:cNvCxnSpPr>
          <p:nvPr/>
        </p:nvCxnSpPr>
        <p:spPr>
          <a:xfrm flipV="1">
            <a:off x="8192196" y="4985905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D65FEEC-01EC-4D2B-9DC5-641CDC6CAE08}"/>
              </a:ext>
            </a:extLst>
          </p:cNvPr>
          <p:cNvCxnSpPr>
            <a:cxnSpLocks/>
          </p:cNvCxnSpPr>
          <p:nvPr/>
        </p:nvCxnSpPr>
        <p:spPr>
          <a:xfrm>
            <a:off x="7707745" y="5391631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8C31AC7-C783-4B60-9448-40B028662D16}"/>
              </a:ext>
            </a:extLst>
          </p:cNvPr>
          <p:cNvCxnSpPr>
            <a:cxnSpLocks/>
          </p:cNvCxnSpPr>
          <p:nvPr/>
        </p:nvCxnSpPr>
        <p:spPr>
          <a:xfrm>
            <a:off x="8084368" y="5085279"/>
            <a:ext cx="435621" cy="64836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9107BAB0-011B-4EAB-B246-B3EA93928051}"/>
                  </a:ext>
                </a:extLst>
              </p:cNvPr>
              <p:cNvSpPr txBox="1"/>
              <p:nvPr/>
            </p:nvSpPr>
            <p:spPr>
              <a:xfrm>
                <a:off x="7955046" y="5126655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9107BAB0-011B-4EAB-B246-B3EA939280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046" y="5126655"/>
                <a:ext cx="205184" cy="184666"/>
              </a:xfrm>
              <a:prstGeom prst="rect">
                <a:avLst/>
              </a:prstGeom>
              <a:blipFill>
                <a:blip r:embed="rId12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7565C09-C3C8-4B1B-B024-BD8A04472284}"/>
                  </a:ext>
                </a:extLst>
              </p:cNvPr>
              <p:cNvSpPr txBox="1"/>
              <p:nvPr/>
            </p:nvSpPr>
            <p:spPr>
              <a:xfrm>
                <a:off x="8364346" y="5370168"/>
                <a:ext cx="12022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7565C09-C3C8-4B1B-B024-BD8A044722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4346" y="5370168"/>
                <a:ext cx="120225" cy="184666"/>
              </a:xfrm>
              <a:prstGeom prst="rect">
                <a:avLst/>
              </a:prstGeom>
              <a:blipFill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7500276-1DC9-459E-AA69-40789EFC134D}"/>
              </a:ext>
            </a:extLst>
          </p:cNvPr>
          <p:cNvCxnSpPr>
            <a:cxnSpLocks/>
          </p:cNvCxnSpPr>
          <p:nvPr/>
        </p:nvCxnSpPr>
        <p:spPr>
          <a:xfrm flipV="1">
            <a:off x="8175026" y="5877645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CE13CA5-7305-4565-AAEA-F7FB966F4AC8}"/>
              </a:ext>
            </a:extLst>
          </p:cNvPr>
          <p:cNvCxnSpPr>
            <a:cxnSpLocks/>
          </p:cNvCxnSpPr>
          <p:nvPr/>
        </p:nvCxnSpPr>
        <p:spPr>
          <a:xfrm>
            <a:off x="7690575" y="6283371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6C6370FC-1BDC-4896-8957-A9897EE2F7E7}"/>
              </a:ext>
            </a:extLst>
          </p:cNvPr>
          <p:cNvCxnSpPr>
            <a:cxnSpLocks/>
          </p:cNvCxnSpPr>
          <p:nvPr/>
        </p:nvCxnSpPr>
        <p:spPr>
          <a:xfrm>
            <a:off x="7785734" y="6018395"/>
            <a:ext cx="778466" cy="42817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EB9A81C-20FB-4DBF-A301-DFE0F85126FB}"/>
                  </a:ext>
                </a:extLst>
              </p:cNvPr>
              <p:cNvSpPr txBox="1"/>
              <p:nvPr/>
            </p:nvSpPr>
            <p:spPr>
              <a:xfrm>
                <a:off x="8033977" y="6004179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EB9A81C-20FB-4DBF-A301-DFE0F85126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3977" y="6004179"/>
                <a:ext cx="120226" cy="184666"/>
              </a:xfrm>
              <a:prstGeom prst="rect">
                <a:avLst/>
              </a:prstGeom>
              <a:blipFill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FE23C56-8E9A-4CBE-B6F2-F5CE00967325}"/>
                  </a:ext>
                </a:extLst>
              </p:cNvPr>
              <p:cNvSpPr txBox="1"/>
              <p:nvPr/>
            </p:nvSpPr>
            <p:spPr>
              <a:xfrm>
                <a:off x="8391669" y="6303341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EFE23C56-8E9A-4CBE-B6F2-F5CE009673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1669" y="6303341"/>
                <a:ext cx="205184" cy="184666"/>
              </a:xfrm>
              <a:prstGeom prst="rect">
                <a:avLst/>
              </a:prstGeom>
              <a:blipFill>
                <a:blip r:embed="rId12"/>
                <a:stretch>
                  <a:fillRect l="-18182" r="-2121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8935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6015073"/>
                  </p:ext>
                </p:extLst>
              </p:nvPr>
            </p:nvGraphicFramePr>
            <p:xfrm>
              <a:off x="228101" y="88982"/>
              <a:ext cx="8767800" cy="6626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86298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1686298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1686298">
                      <a:extLst>
                        <a:ext uri="{9D8B030D-6E8A-4147-A177-3AD203B41FA5}">
                          <a16:colId xmlns:a16="http://schemas.microsoft.com/office/drawing/2014/main" val="1299652546"/>
                        </a:ext>
                      </a:extLst>
                    </a:gridCol>
                    <a:gridCol w="998836">
                      <a:extLst>
                        <a:ext uri="{9D8B030D-6E8A-4147-A177-3AD203B41FA5}">
                          <a16:colId xmlns:a16="http://schemas.microsoft.com/office/drawing/2014/main" val="3928200076"/>
                        </a:ext>
                      </a:extLst>
                    </a:gridCol>
                    <a:gridCol w="1094334">
                      <a:extLst>
                        <a:ext uri="{9D8B030D-6E8A-4147-A177-3AD203B41FA5}">
                          <a16:colId xmlns:a16="http://schemas.microsoft.com/office/drawing/2014/main" val="3989290834"/>
                        </a:ext>
                      </a:extLst>
                    </a:gridCol>
                    <a:gridCol w="1615736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</a:tblGrid>
                  <a:tr h="5404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𝒎𝒙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𝒂𝒙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𝒃𝒚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400" b="1" i="1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Gradient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400" dirty="0"/>
                            <a:t> </a:t>
                          </a:r>
                          <a:r>
                            <a:rPr lang="en-GB" sz="1100" dirty="0"/>
                            <a:t>intercept</a:t>
                          </a:r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GB" sz="1000" dirty="0"/>
                            <a:t> </a:t>
                          </a:r>
                          <a:r>
                            <a:rPr lang="en-GB" sz="1100" dirty="0"/>
                            <a:t>intercept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Sketch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(12, 0)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(0, 4)</m:t>
                                </m:r>
                              </m:oMath>
                            </m:oMathPara>
                          </a14:m>
                          <a:endParaRPr lang="en-GB" sz="16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=12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(3, 0)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(0, 4)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(4, 0)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(0, 3)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=12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(4, 0)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−3)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=24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(8, 0)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−6)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1.75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−14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=56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(8, 0)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(0, −14)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=−14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1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=−14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>
                              <a:solidFill>
                                <a:srgbClr val="FF0000"/>
                              </a:solidFill>
                            </a:rPr>
                            <a:t>No intercept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(0, −14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5061191B-D1AC-4CBD-BAF4-E5FE0159B10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6015073"/>
                  </p:ext>
                </p:extLst>
              </p:nvPr>
            </p:nvGraphicFramePr>
            <p:xfrm>
              <a:off x="228101" y="88982"/>
              <a:ext cx="8767800" cy="662670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86298">
                      <a:extLst>
                        <a:ext uri="{9D8B030D-6E8A-4147-A177-3AD203B41FA5}">
                          <a16:colId xmlns:a16="http://schemas.microsoft.com/office/drawing/2014/main" val="124450395"/>
                        </a:ext>
                      </a:extLst>
                    </a:gridCol>
                    <a:gridCol w="1686298">
                      <a:extLst>
                        <a:ext uri="{9D8B030D-6E8A-4147-A177-3AD203B41FA5}">
                          <a16:colId xmlns:a16="http://schemas.microsoft.com/office/drawing/2014/main" val="3770168029"/>
                        </a:ext>
                      </a:extLst>
                    </a:gridCol>
                    <a:gridCol w="1686298">
                      <a:extLst>
                        <a:ext uri="{9D8B030D-6E8A-4147-A177-3AD203B41FA5}">
                          <a16:colId xmlns:a16="http://schemas.microsoft.com/office/drawing/2014/main" val="1299652546"/>
                        </a:ext>
                      </a:extLst>
                    </a:gridCol>
                    <a:gridCol w="998836">
                      <a:extLst>
                        <a:ext uri="{9D8B030D-6E8A-4147-A177-3AD203B41FA5}">
                          <a16:colId xmlns:a16="http://schemas.microsoft.com/office/drawing/2014/main" val="3928200076"/>
                        </a:ext>
                      </a:extLst>
                    </a:gridCol>
                    <a:gridCol w="1094334">
                      <a:extLst>
                        <a:ext uri="{9D8B030D-6E8A-4147-A177-3AD203B41FA5}">
                          <a16:colId xmlns:a16="http://schemas.microsoft.com/office/drawing/2014/main" val="3989290834"/>
                        </a:ext>
                      </a:extLst>
                    </a:gridCol>
                    <a:gridCol w="1615736">
                      <a:extLst>
                        <a:ext uri="{9D8B030D-6E8A-4147-A177-3AD203B41FA5}">
                          <a16:colId xmlns:a16="http://schemas.microsoft.com/office/drawing/2014/main" val="1267019849"/>
                        </a:ext>
                      </a:extLst>
                    </a:gridCol>
                  </a:tblGrid>
                  <a:tr h="5404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1124" r="-420939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1124" r="-320939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Gradient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1124" r="-273780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1124" r="-149444" b="-11247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Sketch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8099123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63380" r="-420939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63380" r="-320939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63380" r="-222101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63380" r="-273780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63380" r="-149444" b="-6049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59070746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162238" r="-420939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162238" r="-320939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162238" r="-222101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162238" r="-273780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162238" r="-149444" b="-5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1576169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262238" r="-420939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262238" r="-320939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262238" r="-222101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262238" r="-273780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262238" r="-149444" b="-4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9433302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362238" r="-420939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362238" r="-320939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362238" r="-222101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362238" r="-273780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362238" r="-149444" b="-3006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5047218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465493" r="-420939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465493" r="-320939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465493" r="-222101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465493" r="-273780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465493" r="-149444" b="-2028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2647321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561538" r="-420939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561538" r="-320939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561538" r="-222101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06707" t="-561538" r="-273780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561538" r="-149444" b="-10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16649034"/>
                      </a:ext>
                    </a:extLst>
                  </a:tr>
                  <a:tr h="8694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61" t="-661538" r="-420939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00361" t="-661538" r="-320939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01087" t="-661538" r="-222101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>
                              <a:solidFill>
                                <a:srgbClr val="FF0000"/>
                              </a:solidFill>
                            </a:rPr>
                            <a:t>No intercept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52778" t="-661538" r="-149444" b="-13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58748634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849069D-EDCC-4687-BEEE-B8F10D5F0631}"/>
              </a:ext>
            </a:extLst>
          </p:cNvPr>
          <p:cNvSpPr txBox="1"/>
          <p:nvPr/>
        </p:nvSpPr>
        <p:spPr>
          <a:xfrm>
            <a:off x="-71985" y="998065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F715482-FE11-4C5E-B9FC-EFAFA08C6E0B}"/>
              </a:ext>
            </a:extLst>
          </p:cNvPr>
          <p:cNvSpPr txBox="1"/>
          <p:nvPr/>
        </p:nvSpPr>
        <p:spPr>
          <a:xfrm>
            <a:off x="-71985" y="1875174"/>
            <a:ext cx="3747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2552389-F3CB-49D9-98E7-ADFF4D016870}"/>
              </a:ext>
            </a:extLst>
          </p:cNvPr>
          <p:cNvSpPr txBox="1"/>
          <p:nvPr/>
        </p:nvSpPr>
        <p:spPr>
          <a:xfrm>
            <a:off x="-103746" y="2682599"/>
            <a:ext cx="470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6BAD371-0ECD-46E3-8BC5-6C360D4FA8AE}"/>
              </a:ext>
            </a:extLst>
          </p:cNvPr>
          <p:cNvSpPr txBox="1"/>
          <p:nvPr/>
        </p:nvSpPr>
        <p:spPr>
          <a:xfrm>
            <a:off x="-103747" y="3498294"/>
            <a:ext cx="470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11.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B755A94-2D83-4BD0-92E6-ACC009E1D4F1}"/>
              </a:ext>
            </a:extLst>
          </p:cNvPr>
          <p:cNvSpPr txBox="1"/>
          <p:nvPr/>
        </p:nvSpPr>
        <p:spPr>
          <a:xfrm>
            <a:off x="-103748" y="4313989"/>
            <a:ext cx="470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FDB1440-9EFC-49E9-B609-F7CE742073D8}"/>
              </a:ext>
            </a:extLst>
          </p:cNvPr>
          <p:cNvSpPr txBox="1"/>
          <p:nvPr/>
        </p:nvSpPr>
        <p:spPr>
          <a:xfrm>
            <a:off x="-103750" y="5214041"/>
            <a:ext cx="470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4182A63-D48E-4C5E-A0B3-8E22C9CD4740}"/>
              </a:ext>
            </a:extLst>
          </p:cNvPr>
          <p:cNvSpPr txBox="1"/>
          <p:nvPr/>
        </p:nvSpPr>
        <p:spPr>
          <a:xfrm>
            <a:off x="-103750" y="6114094"/>
            <a:ext cx="470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14.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3C5A6DD5-1AFF-4861-B3C8-17F7EB03ACD6}"/>
              </a:ext>
            </a:extLst>
          </p:cNvPr>
          <p:cNvCxnSpPr>
            <a:cxnSpLocks/>
          </p:cNvCxnSpPr>
          <p:nvPr/>
        </p:nvCxnSpPr>
        <p:spPr>
          <a:xfrm flipV="1">
            <a:off x="8195849" y="722303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057AFED5-E1DB-4D59-B9FD-6AF962D23A21}"/>
              </a:ext>
            </a:extLst>
          </p:cNvPr>
          <p:cNvCxnSpPr>
            <a:cxnSpLocks/>
          </p:cNvCxnSpPr>
          <p:nvPr/>
        </p:nvCxnSpPr>
        <p:spPr>
          <a:xfrm>
            <a:off x="7711398" y="1128029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9EBA854-5F17-4851-BBE0-11E76EDD8070}"/>
              </a:ext>
            </a:extLst>
          </p:cNvPr>
          <p:cNvCxnSpPr>
            <a:cxnSpLocks/>
          </p:cNvCxnSpPr>
          <p:nvPr/>
        </p:nvCxnSpPr>
        <p:spPr>
          <a:xfrm>
            <a:off x="7806557" y="863053"/>
            <a:ext cx="778466" cy="42817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473F2794-8834-416E-B267-24DB62D60A21}"/>
                  </a:ext>
                </a:extLst>
              </p:cNvPr>
              <p:cNvSpPr txBox="1"/>
              <p:nvPr/>
            </p:nvSpPr>
            <p:spPr>
              <a:xfrm>
                <a:off x="8054800" y="848837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473F2794-8834-416E-B267-24DB62D60A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4800" y="848837"/>
                <a:ext cx="120226" cy="184666"/>
              </a:xfrm>
              <a:prstGeom prst="rect">
                <a:avLst/>
              </a:prstGeom>
              <a:blipFill>
                <a:blip r:embed="rId3"/>
                <a:stretch>
                  <a:fillRect l="-30000" r="-30000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6E8D8A51-0C19-4D54-9DE9-020AE8ECB567}"/>
                  </a:ext>
                </a:extLst>
              </p:cNvPr>
              <p:cNvSpPr txBox="1"/>
              <p:nvPr/>
            </p:nvSpPr>
            <p:spPr>
              <a:xfrm>
                <a:off x="8412492" y="1147999"/>
                <a:ext cx="205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6E8D8A51-0C19-4D54-9DE9-020AE8ECB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2492" y="1147999"/>
                <a:ext cx="205184" cy="184666"/>
              </a:xfrm>
              <a:prstGeom prst="rect">
                <a:avLst/>
              </a:prstGeom>
              <a:blipFill>
                <a:blip r:embed="rId4"/>
                <a:stretch>
                  <a:fillRect l="-17647" r="-17647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790F3D91-DE19-4C0C-A3E6-D990CFE75015}"/>
              </a:ext>
            </a:extLst>
          </p:cNvPr>
          <p:cNvCxnSpPr>
            <a:cxnSpLocks/>
          </p:cNvCxnSpPr>
          <p:nvPr/>
        </p:nvCxnSpPr>
        <p:spPr>
          <a:xfrm flipV="1">
            <a:off x="8195849" y="1572811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1974E42-6650-4CA1-AA59-F901F12581D8}"/>
              </a:ext>
            </a:extLst>
          </p:cNvPr>
          <p:cNvCxnSpPr>
            <a:cxnSpLocks/>
          </p:cNvCxnSpPr>
          <p:nvPr/>
        </p:nvCxnSpPr>
        <p:spPr>
          <a:xfrm>
            <a:off x="7711398" y="1978537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A4DFB51-A0FC-4D5B-A832-DD86B5C0E8C2}"/>
              </a:ext>
            </a:extLst>
          </p:cNvPr>
          <p:cNvCxnSpPr>
            <a:cxnSpLocks/>
            <a:endCxn id="78" idx="2"/>
          </p:cNvCxnSpPr>
          <p:nvPr/>
        </p:nvCxnSpPr>
        <p:spPr>
          <a:xfrm>
            <a:off x="8054800" y="1690421"/>
            <a:ext cx="417805" cy="49275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F79FA983-3C08-4A57-A087-414DF855EFF4}"/>
                  </a:ext>
                </a:extLst>
              </p:cNvPr>
              <p:cNvSpPr txBox="1"/>
              <p:nvPr/>
            </p:nvSpPr>
            <p:spPr>
              <a:xfrm>
                <a:off x="8054800" y="1699345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F79FA983-3C08-4A57-A087-414DF855E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4800" y="1699345"/>
                <a:ext cx="120226" cy="184666"/>
              </a:xfrm>
              <a:prstGeom prst="rect">
                <a:avLst/>
              </a:prstGeom>
              <a:blipFill>
                <a:blip r:embed="rId3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86F60A83-862C-4D74-AF66-B02EFAD47470}"/>
                  </a:ext>
                </a:extLst>
              </p:cNvPr>
              <p:cNvSpPr txBox="1"/>
              <p:nvPr/>
            </p:nvSpPr>
            <p:spPr>
              <a:xfrm>
                <a:off x="8412492" y="1998507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86F60A83-862C-4D74-AF66-B02EFAD474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2492" y="1998507"/>
                <a:ext cx="120226" cy="184666"/>
              </a:xfrm>
              <a:prstGeom prst="rect">
                <a:avLst/>
              </a:prstGeom>
              <a:blipFill>
                <a:blip r:embed="rId5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AE14E-DDBC-426D-9F79-6660A8A3D9C8}"/>
              </a:ext>
            </a:extLst>
          </p:cNvPr>
          <p:cNvCxnSpPr>
            <a:cxnSpLocks/>
          </p:cNvCxnSpPr>
          <p:nvPr/>
        </p:nvCxnSpPr>
        <p:spPr>
          <a:xfrm flipV="1">
            <a:off x="8195849" y="2443023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16F1713F-2F51-4481-9C5C-C21CA2A11319}"/>
              </a:ext>
            </a:extLst>
          </p:cNvPr>
          <p:cNvCxnSpPr>
            <a:cxnSpLocks/>
          </p:cNvCxnSpPr>
          <p:nvPr/>
        </p:nvCxnSpPr>
        <p:spPr>
          <a:xfrm>
            <a:off x="7711398" y="2848749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8F1506F1-727D-4D61-B583-5FAAFA35BC76}"/>
              </a:ext>
            </a:extLst>
          </p:cNvPr>
          <p:cNvCxnSpPr>
            <a:cxnSpLocks/>
            <a:endCxn id="83" idx="2"/>
          </p:cNvCxnSpPr>
          <p:nvPr/>
        </p:nvCxnSpPr>
        <p:spPr>
          <a:xfrm>
            <a:off x="8024520" y="2530353"/>
            <a:ext cx="417805" cy="49275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31650CC7-3268-4C29-BA18-9081614901C0}"/>
                  </a:ext>
                </a:extLst>
              </p:cNvPr>
              <p:cNvSpPr txBox="1"/>
              <p:nvPr/>
            </p:nvSpPr>
            <p:spPr>
              <a:xfrm>
                <a:off x="8054800" y="2569557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31650CC7-3268-4C29-BA18-9081614901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4800" y="2569557"/>
                <a:ext cx="120226" cy="184666"/>
              </a:xfrm>
              <a:prstGeom prst="rect">
                <a:avLst/>
              </a:prstGeom>
              <a:blipFill>
                <a:blip r:embed="rId5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8C824A0A-592A-4CE9-8E93-D34E5D2B537A}"/>
                  </a:ext>
                </a:extLst>
              </p:cNvPr>
              <p:cNvSpPr txBox="1"/>
              <p:nvPr/>
            </p:nvSpPr>
            <p:spPr>
              <a:xfrm>
                <a:off x="8382212" y="2838439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8C824A0A-592A-4CE9-8E93-D34E5D2B53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212" y="2838439"/>
                <a:ext cx="120226" cy="184666"/>
              </a:xfrm>
              <a:prstGeom prst="rect">
                <a:avLst/>
              </a:prstGeom>
              <a:blipFill>
                <a:blip r:embed="rId3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E08501FB-90CF-4F5D-BF6C-E5DB7CE84806}"/>
              </a:ext>
            </a:extLst>
          </p:cNvPr>
          <p:cNvCxnSpPr>
            <a:cxnSpLocks/>
          </p:cNvCxnSpPr>
          <p:nvPr/>
        </p:nvCxnSpPr>
        <p:spPr>
          <a:xfrm flipV="1">
            <a:off x="8195849" y="3285560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599F3A3-0564-4ACF-964A-9D1A2F1ED022}"/>
              </a:ext>
            </a:extLst>
          </p:cNvPr>
          <p:cNvCxnSpPr>
            <a:cxnSpLocks/>
          </p:cNvCxnSpPr>
          <p:nvPr/>
        </p:nvCxnSpPr>
        <p:spPr>
          <a:xfrm>
            <a:off x="7711398" y="3691286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4870731-F6DE-49A0-A56D-AF47588660FC}"/>
              </a:ext>
            </a:extLst>
          </p:cNvPr>
          <p:cNvCxnSpPr>
            <a:cxnSpLocks/>
          </p:cNvCxnSpPr>
          <p:nvPr/>
        </p:nvCxnSpPr>
        <p:spPr>
          <a:xfrm flipV="1">
            <a:off x="8054800" y="3429000"/>
            <a:ext cx="442067" cy="55250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2124EC20-B3B1-4354-AB07-849B67FF866A}"/>
                  </a:ext>
                </a:extLst>
              </p:cNvPr>
              <p:cNvSpPr txBox="1"/>
              <p:nvPr/>
            </p:nvSpPr>
            <p:spPr>
              <a:xfrm>
                <a:off x="8082932" y="3797937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2124EC20-B3B1-4354-AB07-849B67FF86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2932" y="3797937"/>
                <a:ext cx="235642" cy="184666"/>
              </a:xfrm>
              <a:prstGeom prst="rect">
                <a:avLst/>
              </a:prstGeom>
              <a:blipFill>
                <a:blip r:embed="rId6"/>
                <a:stretch>
                  <a:fillRect l="-5128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D9505102-CD84-478E-88B3-FAC484A0C85B}"/>
                  </a:ext>
                </a:extLst>
              </p:cNvPr>
              <p:cNvSpPr txBox="1"/>
              <p:nvPr/>
            </p:nvSpPr>
            <p:spPr>
              <a:xfrm>
                <a:off x="8324635" y="3675312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D9505102-CD84-478E-88B3-FAC484A0C8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4635" y="3675312"/>
                <a:ext cx="120226" cy="184666"/>
              </a:xfrm>
              <a:prstGeom prst="rect">
                <a:avLst/>
              </a:prstGeom>
              <a:blipFill>
                <a:blip r:embed="rId3"/>
                <a:stretch>
                  <a:fillRect l="-31579" r="-3684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DE3868A9-40C9-4376-A8AB-16463F3381CF}"/>
              </a:ext>
            </a:extLst>
          </p:cNvPr>
          <p:cNvCxnSpPr>
            <a:cxnSpLocks/>
          </p:cNvCxnSpPr>
          <p:nvPr/>
        </p:nvCxnSpPr>
        <p:spPr>
          <a:xfrm flipV="1">
            <a:off x="8215237" y="4161360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37D50CA7-08B3-4E50-8FB1-EBFFBF584031}"/>
              </a:ext>
            </a:extLst>
          </p:cNvPr>
          <p:cNvCxnSpPr>
            <a:cxnSpLocks/>
          </p:cNvCxnSpPr>
          <p:nvPr/>
        </p:nvCxnSpPr>
        <p:spPr>
          <a:xfrm>
            <a:off x="7730786" y="4567086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EA6829B-0E2D-4A59-9F90-40931FC260C1}"/>
              </a:ext>
            </a:extLst>
          </p:cNvPr>
          <p:cNvCxnSpPr>
            <a:cxnSpLocks/>
          </p:cNvCxnSpPr>
          <p:nvPr/>
        </p:nvCxnSpPr>
        <p:spPr>
          <a:xfrm flipV="1">
            <a:off x="8074188" y="4304800"/>
            <a:ext cx="442067" cy="55250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EDE3E87D-5C01-4711-80DA-EA92172C3D38}"/>
                  </a:ext>
                </a:extLst>
              </p:cNvPr>
              <p:cNvSpPr txBox="1"/>
              <p:nvPr/>
            </p:nvSpPr>
            <p:spPr>
              <a:xfrm>
                <a:off x="8102320" y="4673737"/>
                <a:ext cx="235642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EDE3E87D-5C01-4711-80DA-EA92172C3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2320" y="4673737"/>
                <a:ext cx="235642" cy="184666"/>
              </a:xfrm>
              <a:prstGeom prst="rect">
                <a:avLst/>
              </a:prstGeom>
              <a:blipFill>
                <a:blip r:embed="rId7"/>
                <a:stretch>
                  <a:fillRect l="-2564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E705D976-6F7B-432F-A4F7-6ABAFDDB2C2C}"/>
                  </a:ext>
                </a:extLst>
              </p:cNvPr>
              <p:cNvSpPr txBox="1"/>
              <p:nvPr/>
            </p:nvSpPr>
            <p:spPr>
              <a:xfrm>
                <a:off x="8344023" y="4551112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E705D976-6F7B-432F-A4F7-6ABAFDDB2C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4023" y="4551112"/>
                <a:ext cx="120226" cy="184666"/>
              </a:xfrm>
              <a:prstGeom prst="rect">
                <a:avLst/>
              </a:prstGeom>
              <a:blipFill>
                <a:blip r:embed="rId8"/>
                <a:stretch>
                  <a:fillRect l="-31579" r="-36842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D4750B6-F6DF-4237-8F41-0D82FDB6B50F}"/>
              </a:ext>
            </a:extLst>
          </p:cNvPr>
          <p:cNvCxnSpPr>
            <a:cxnSpLocks/>
          </p:cNvCxnSpPr>
          <p:nvPr/>
        </p:nvCxnSpPr>
        <p:spPr>
          <a:xfrm flipV="1">
            <a:off x="8222216" y="5901194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C31DDDBF-8E76-4089-8B44-55C47CC75D34}"/>
              </a:ext>
            </a:extLst>
          </p:cNvPr>
          <p:cNvCxnSpPr>
            <a:cxnSpLocks/>
          </p:cNvCxnSpPr>
          <p:nvPr/>
        </p:nvCxnSpPr>
        <p:spPr>
          <a:xfrm>
            <a:off x="7737765" y="6306920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B9EB2B5-D825-4C8E-85E4-A1BF71E20C09}"/>
              </a:ext>
            </a:extLst>
          </p:cNvPr>
          <p:cNvCxnSpPr>
            <a:cxnSpLocks/>
          </p:cNvCxnSpPr>
          <p:nvPr/>
        </p:nvCxnSpPr>
        <p:spPr>
          <a:xfrm flipH="1" flipV="1">
            <a:off x="8024521" y="6433224"/>
            <a:ext cx="620665" cy="575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56BB499-FAB7-4530-97EB-B4861973A116}"/>
                  </a:ext>
                </a:extLst>
              </p:cNvPr>
              <p:cNvSpPr txBox="1"/>
              <p:nvPr/>
            </p:nvSpPr>
            <p:spPr>
              <a:xfrm>
                <a:off x="7979362" y="6426114"/>
                <a:ext cx="32060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−14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56BB499-FAB7-4530-97EB-B4861973A1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9362" y="6426114"/>
                <a:ext cx="320601" cy="184666"/>
              </a:xfrm>
              <a:prstGeom prst="rect">
                <a:avLst/>
              </a:prstGeom>
              <a:blipFill>
                <a:blip r:embed="rId9"/>
                <a:stretch>
                  <a:fillRect l="-3774" r="-113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D276F9C-1797-4F24-A13A-E11CB1D94356}"/>
              </a:ext>
            </a:extLst>
          </p:cNvPr>
          <p:cNvCxnSpPr>
            <a:cxnSpLocks/>
          </p:cNvCxnSpPr>
          <p:nvPr/>
        </p:nvCxnSpPr>
        <p:spPr>
          <a:xfrm flipV="1">
            <a:off x="8230421" y="5006374"/>
            <a:ext cx="0" cy="756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9CD0720-9787-49E7-91A3-A438199B6CEF}"/>
              </a:ext>
            </a:extLst>
          </p:cNvPr>
          <p:cNvCxnSpPr>
            <a:cxnSpLocks/>
          </p:cNvCxnSpPr>
          <p:nvPr/>
        </p:nvCxnSpPr>
        <p:spPr>
          <a:xfrm>
            <a:off x="7745970" y="5412100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FD805EA-F2A0-4A26-BC0C-8C19D848EE1D}"/>
              </a:ext>
            </a:extLst>
          </p:cNvPr>
          <p:cNvCxnSpPr>
            <a:cxnSpLocks/>
          </p:cNvCxnSpPr>
          <p:nvPr/>
        </p:nvCxnSpPr>
        <p:spPr>
          <a:xfrm flipV="1">
            <a:off x="8089372" y="5149814"/>
            <a:ext cx="442067" cy="55250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7D5E352-579E-43BF-858C-4A39575CC050}"/>
                  </a:ext>
                </a:extLst>
              </p:cNvPr>
              <p:cNvSpPr txBox="1"/>
              <p:nvPr/>
            </p:nvSpPr>
            <p:spPr>
              <a:xfrm>
                <a:off x="8117504" y="5518751"/>
                <a:ext cx="32060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−14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7D5E352-579E-43BF-858C-4A39575CC0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7504" y="5518751"/>
                <a:ext cx="320601" cy="184666"/>
              </a:xfrm>
              <a:prstGeom prst="rect">
                <a:avLst/>
              </a:prstGeom>
              <a:blipFill>
                <a:blip r:embed="rId9"/>
                <a:stretch>
                  <a:fillRect l="-3846" r="-13462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4C7884A4-CD22-44C5-B64D-F3FAAF826083}"/>
                  </a:ext>
                </a:extLst>
              </p:cNvPr>
              <p:cNvSpPr txBox="1"/>
              <p:nvPr/>
            </p:nvSpPr>
            <p:spPr>
              <a:xfrm>
                <a:off x="8359207" y="5396126"/>
                <a:ext cx="12022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4C7884A4-CD22-44C5-B64D-F3FAAF8260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9207" y="5396126"/>
                <a:ext cx="120226" cy="184666"/>
              </a:xfrm>
              <a:prstGeom prst="rect">
                <a:avLst/>
              </a:prstGeom>
              <a:blipFill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173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937</Words>
  <Application>Microsoft Office PowerPoint</Application>
  <PresentationFormat>On-screen Show (4:3)</PresentationFormat>
  <Paragraphs>284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38</cp:revision>
  <dcterms:created xsi:type="dcterms:W3CDTF">2019-03-03T19:40:11Z</dcterms:created>
  <dcterms:modified xsi:type="dcterms:W3CDTF">2019-04-07T08:31:38Z</dcterms:modified>
</cp:coreProperties>
</file>