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89" r:id="rId2"/>
    <p:sldId id="292" r:id="rId3"/>
    <p:sldId id="296" r:id="rId4"/>
    <p:sldId id="297" r:id="rId5"/>
    <p:sldId id="298" r:id="rId6"/>
    <p:sldId id="299" r:id="rId7"/>
    <p:sldId id="300" r:id="rId8"/>
    <p:sldId id="294" r:id="rId9"/>
    <p:sldId id="301" r:id="rId10"/>
    <p:sldId id="302" r:id="rId11"/>
    <p:sldId id="30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1.png"/><Relationship Id="rId7" Type="http://schemas.openxmlformats.org/officeDocument/2006/relationships/image" Target="../media/image2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5.png"/><Relationship Id="rId7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3.png"/><Relationship Id="rId2" Type="http://schemas.openxmlformats.org/officeDocument/2006/relationships/hyperlink" Target="http://www.google.co.uk/url?sa=i&amp;rct=j&amp;q=translation+geometry+questions&amp;source=images&amp;cd=&amp;cad=rja&amp;docid=Lgcz0WHG-tiHyM&amp;tbnid=6OSf6uNcVBjBSM:&amp;ved=0CAUQjRw&amp;url=http://mathworksheetsworld.com/bygrades/grade35/Transformations/Transformations.html&amp;ei=-pR8UvTJItCBhAel3oDgDw&amp;bvm=bv.56146854,d.ZGU&amp;psig=AFQjCNGK64Upbs9lJyzznThZnvDHDu5VRg&amp;ust=138398270068738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27.png"/><Relationship Id="rId2" Type="http://schemas.openxmlformats.org/officeDocument/2006/relationships/hyperlink" Target="http://www.google.co.uk/url?sa=i&amp;rct=j&amp;q=translation+geometry+questions&amp;source=images&amp;cd=&amp;cad=rja&amp;docid=Lgcz0WHG-tiHyM&amp;tbnid=6OSf6uNcVBjBSM:&amp;ved=0CAUQjRw&amp;url=http://mathworksheetsworld.com/bygrades/grade35/Transformations/Transformations.html&amp;ei=-pR8UvTJItCBhAel3oDgDw&amp;bvm=bv.56146854,d.ZGU&amp;psig=AFQjCNGK64Upbs9lJyzznThZnvDHDu5VRg&amp;ust=1383982700687381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Translation by Vector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E187BCC-C54B-4967-9837-764400440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2950" y="2142463"/>
            <a:ext cx="6820832" cy="23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7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BBAA5C88-2CC6-442E-A139-B94F9676C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325" y="3673029"/>
            <a:ext cx="2323346" cy="233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BFDDEA-A66E-49EE-A842-88B26A942693}"/>
                  </a:ext>
                </a:extLst>
              </p:cNvPr>
              <p:cNvSpPr txBox="1"/>
              <p:nvPr/>
            </p:nvSpPr>
            <p:spPr>
              <a:xfrm>
                <a:off x="3462978" y="6162446"/>
                <a:ext cx="2369688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Translate by vector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BFDDEA-A66E-49EE-A842-88B26A9426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2978" y="6162446"/>
                <a:ext cx="2369688" cy="424860"/>
              </a:xfrm>
              <a:prstGeom prst="rect">
                <a:avLst/>
              </a:prstGeom>
              <a:blipFill>
                <a:blip r:embed="rId8"/>
                <a:stretch>
                  <a:fillRect l="-2057" t="-1429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58012C-34AA-43D5-A111-26B7EC22A764}"/>
              </a:ext>
            </a:extLst>
          </p:cNvPr>
          <p:cNvGraphicFramePr>
            <a:graphicFrameLocks noGrp="1"/>
          </p:cNvGraphicFramePr>
          <p:nvPr/>
        </p:nvGraphicFramePr>
        <p:xfrm>
          <a:off x="15751" y="382470"/>
          <a:ext cx="9112498" cy="610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249">
                  <a:extLst>
                    <a:ext uri="{9D8B030D-6E8A-4147-A177-3AD203B41FA5}">
                      <a16:colId xmlns:a16="http://schemas.microsoft.com/office/drawing/2014/main" val="890309545"/>
                    </a:ext>
                  </a:extLst>
                </a:gridCol>
                <a:gridCol w="4556249">
                  <a:extLst>
                    <a:ext uri="{9D8B030D-6E8A-4147-A177-3AD203B41FA5}">
                      <a16:colId xmlns:a16="http://schemas.microsoft.com/office/drawing/2014/main" val="1355271662"/>
                    </a:ext>
                  </a:extLst>
                </a:gridCol>
              </a:tblGrid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015296"/>
                  </a:ext>
                </a:extLst>
              </a:tr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2953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74F713-7DA9-4602-B854-3CBD979E3B1D}"/>
              </a:ext>
            </a:extLst>
          </p:cNvPr>
          <p:cNvSpPr txBox="1"/>
          <p:nvPr/>
        </p:nvSpPr>
        <p:spPr>
          <a:xfrm>
            <a:off x="15751" y="13138"/>
            <a:ext cx="120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Answers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/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blipFill>
                <a:blip r:embed="rId2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/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blipFill>
                <a:blip r:embed="rId3"/>
                <a:stretch>
                  <a:fillRect l="-2721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/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blipFill>
                <a:blip r:embed="rId4"/>
                <a:stretch>
                  <a:fillRect l="-3072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/>
              <p:nvPr/>
            </p:nvSpPr>
            <p:spPr>
              <a:xfrm>
                <a:off x="5226789" y="3003563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9" y="3003563"/>
                <a:ext cx="1724959" cy="425437"/>
              </a:xfrm>
              <a:prstGeom prst="rect">
                <a:avLst/>
              </a:prstGeom>
              <a:blipFill>
                <a:blip r:embed="rId5"/>
                <a:stretch>
                  <a:fillRect l="-2827" t="-1429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FF01A74-F753-40C8-993F-A717445DEC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613" y="559019"/>
            <a:ext cx="2312425" cy="23124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6BD639-AD90-4428-8F1A-5AF2E54AE8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07013" y="517566"/>
            <a:ext cx="2374530" cy="23823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4FFDA9-5638-49EC-995D-A44290B7EB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41516" y="3532631"/>
            <a:ext cx="2304794" cy="23124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A6CA583-EB16-4D97-8E2D-5E7C2F006E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7013" y="3532630"/>
            <a:ext cx="2525660" cy="250904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24276F3-02DB-483B-B117-863B000EF42A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7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58012C-34AA-43D5-A111-26B7EC22A764}"/>
              </a:ext>
            </a:extLst>
          </p:cNvPr>
          <p:cNvGraphicFramePr>
            <a:graphicFrameLocks noGrp="1"/>
          </p:cNvGraphicFramePr>
          <p:nvPr/>
        </p:nvGraphicFramePr>
        <p:xfrm>
          <a:off x="15751" y="382470"/>
          <a:ext cx="9112498" cy="610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249">
                  <a:extLst>
                    <a:ext uri="{9D8B030D-6E8A-4147-A177-3AD203B41FA5}">
                      <a16:colId xmlns:a16="http://schemas.microsoft.com/office/drawing/2014/main" val="890309545"/>
                    </a:ext>
                  </a:extLst>
                </a:gridCol>
                <a:gridCol w="4556249">
                  <a:extLst>
                    <a:ext uri="{9D8B030D-6E8A-4147-A177-3AD203B41FA5}">
                      <a16:colId xmlns:a16="http://schemas.microsoft.com/office/drawing/2014/main" val="1355271662"/>
                    </a:ext>
                  </a:extLst>
                </a:gridCol>
              </a:tblGrid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015296"/>
                  </a:ext>
                </a:extLst>
              </a:tr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29535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/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blipFill>
                <a:blip r:embed="rId2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/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blipFill>
                <a:blip r:embed="rId3"/>
                <a:stretch>
                  <a:fillRect l="-2721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/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blipFill>
                <a:blip r:embed="rId4"/>
                <a:stretch>
                  <a:fillRect l="-3072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/>
              <p:nvPr/>
            </p:nvSpPr>
            <p:spPr>
              <a:xfrm>
                <a:off x="5226789" y="3003563"/>
                <a:ext cx="1789080" cy="426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9" y="3003563"/>
                <a:ext cx="1789080" cy="426271"/>
              </a:xfrm>
              <a:prstGeom prst="rect">
                <a:avLst/>
              </a:prstGeom>
              <a:blipFill>
                <a:blip r:embed="rId5"/>
                <a:stretch>
                  <a:fillRect l="-2721" t="-1429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4814D79-9EEC-4787-85BC-8B311EA6B8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0083" y="498581"/>
            <a:ext cx="2428416" cy="23728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053ABDA-9615-4999-9F17-5B25064A0A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83921" y="491658"/>
            <a:ext cx="2379787" cy="23797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087234-617D-436C-BEC5-268E04E03E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6613" y="3608505"/>
            <a:ext cx="2380748" cy="237286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2636D1-2EFA-42DD-948C-4E21488193C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78437" y="3525738"/>
            <a:ext cx="2452681" cy="242051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0C4D4CC2-3EAE-4962-9CF2-CA18BCE91395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4126AD5-5E7F-4353-AE26-ECFFEEF678F3}"/>
              </a:ext>
            </a:extLst>
          </p:cNvPr>
          <p:cNvSpPr txBox="1"/>
          <p:nvPr/>
        </p:nvSpPr>
        <p:spPr>
          <a:xfrm>
            <a:off x="82082" y="13138"/>
            <a:ext cx="1205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Answers 2:</a:t>
            </a:r>
          </a:p>
        </p:txBody>
      </p:sp>
    </p:spTree>
    <p:extLst>
      <p:ext uri="{BB962C8B-B14F-4D97-AF65-F5344CB8AC3E}">
        <p14:creationId xmlns:p14="http://schemas.microsoft.com/office/powerpoint/2010/main" val="102207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3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3" name="Picture 12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ED636372-2CE5-4D8B-8EA5-CD4326CE56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4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C5296447-CFCA-4FF4-8B0A-59AC7B182D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11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/>
              <p:nvPr/>
            </p:nvSpPr>
            <p:spPr>
              <a:xfrm>
                <a:off x="1035671" y="4197927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1" y="4197927"/>
                <a:ext cx="1724959" cy="425437"/>
              </a:xfrm>
              <a:prstGeom prst="rect">
                <a:avLst/>
              </a:prstGeom>
              <a:blipFill>
                <a:blip r:embed="rId3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/>
              <p:nvPr/>
            </p:nvSpPr>
            <p:spPr>
              <a:xfrm>
                <a:off x="5863247" y="4197926"/>
                <a:ext cx="1724959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7" y="4197926"/>
                <a:ext cx="1724959" cy="424860"/>
              </a:xfrm>
              <a:prstGeom prst="rect">
                <a:avLst/>
              </a:prstGeom>
              <a:blipFill>
                <a:blip r:embed="rId4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3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ED636372-2CE5-4D8B-8EA5-CD4326CE56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4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C5296447-CFCA-4FF4-8B0A-59AC7B182D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11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/>
              <p:nvPr/>
            </p:nvSpPr>
            <p:spPr>
              <a:xfrm>
                <a:off x="1035671" y="4197927"/>
                <a:ext cx="1789080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1" y="4197927"/>
                <a:ext cx="1789080" cy="425437"/>
              </a:xfrm>
              <a:prstGeom prst="rect">
                <a:avLst/>
              </a:prstGeom>
              <a:blipFill>
                <a:blip r:embed="rId3"/>
                <a:stretch>
                  <a:fillRect l="-3072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/>
              <p:nvPr/>
            </p:nvSpPr>
            <p:spPr>
              <a:xfrm>
                <a:off x="5863247" y="4197926"/>
                <a:ext cx="1789080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7" y="4197926"/>
                <a:ext cx="1789080" cy="424860"/>
              </a:xfrm>
              <a:prstGeom prst="rect">
                <a:avLst/>
              </a:prstGeom>
              <a:blipFill>
                <a:blip r:embed="rId4"/>
                <a:stretch>
                  <a:fillRect l="-3072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FDD00E8A-7A92-47AB-AC4B-06C0B1A8A697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65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3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ED636372-2CE5-4D8B-8EA5-CD4326CE56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4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C5296447-CFCA-4FF4-8B0A-59AC7B182D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11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/>
              <p:nvPr/>
            </p:nvSpPr>
            <p:spPr>
              <a:xfrm>
                <a:off x="1035671" y="4197927"/>
                <a:ext cx="1789080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1" y="4197927"/>
                <a:ext cx="1789080" cy="425437"/>
              </a:xfrm>
              <a:prstGeom prst="rect">
                <a:avLst/>
              </a:prstGeom>
              <a:blipFill>
                <a:blip r:embed="rId3"/>
                <a:stretch>
                  <a:fillRect l="-3072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/>
              <p:nvPr/>
            </p:nvSpPr>
            <p:spPr>
              <a:xfrm>
                <a:off x="5863247" y="4197926"/>
                <a:ext cx="1789080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7" y="4197926"/>
                <a:ext cx="1789080" cy="424860"/>
              </a:xfrm>
              <a:prstGeom prst="rect">
                <a:avLst/>
              </a:prstGeom>
              <a:blipFill>
                <a:blip r:embed="rId4"/>
                <a:stretch>
                  <a:fillRect l="-3072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DC3DF49-7004-45BB-8A84-E43847CEB73E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36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3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ED636372-2CE5-4D8B-8EA5-CD4326CE56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4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C5296447-CFCA-4FF4-8B0A-59AC7B182D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11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/>
              <p:nvPr/>
            </p:nvSpPr>
            <p:spPr>
              <a:xfrm>
                <a:off x="1035671" y="4197927"/>
                <a:ext cx="1789080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1" y="4197927"/>
                <a:ext cx="1789080" cy="425437"/>
              </a:xfrm>
              <a:prstGeom prst="rect">
                <a:avLst/>
              </a:prstGeom>
              <a:blipFill>
                <a:blip r:embed="rId3"/>
                <a:stretch>
                  <a:fillRect l="-3072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/>
              <p:nvPr/>
            </p:nvSpPr>
            <p:spPr>
              <a:xfrm>
                <a:off x="5863247" y="4197926"/>
                <a:ext cx="1789080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7" y="4197926"/>
                <a:ext cx="1789080" cy="424860"/>
              </a:xfrm>
              <a:prstGeom prst="rect">
                <a:avLst/>
              </a:prstGeom>
              <a:blipFill>
                <a:blip r:embed="rId4"/>
                <a:stretch>
                  <a:fillRect l="-3072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C5781CF-A799-4F12-BC00-525849EC727F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163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3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 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ED636372-2CE5-4D8B-8EA5-CD4326CE56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4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C5296447-CFCA-4FF4-8B0A-59AC7B182D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11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/>
              <p:nvPr/>
            </p:nvSpPr>
            <p:spPr>
              <a:xfrm>
                <a:off x="1035671" y="4197927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1" y="4197927"/>
                <a:ext cx="1724959" cy="425437"/>
              </a:xfrm>
              <a:prstGeom prst="rect">
                <a:avLst/>
              </a:prstGeom>
              <a:blipFill>
                <a:blip r:embed="rId3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/>
              <p:nvPr/>
            </p:nvSpPr>
            <p:spPr>
              <a:xfrm>
                <a:off x="5863247" y="4197926"/>
                <a:ext cx="1724959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7" y="4197926"/>
                <a:ext cx="1724959" cy="424860"/>
              </a:xfrm>
              <a:prstGeom prst="rect">
                <a:avLst/>
              </a:prstGeom>
              <a:blipFill>
                <a:blip r:embed="rId4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CD629DB3-91C8-46C3-BD5D-6A10EA018BC6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27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137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 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ED636372-2CE5-4D8B-8EA5-CD4326CE56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84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content.doublestruck.eu/getPicture.asp?sub=AG_MA&amp;CT=Q&amp;org=ef36dcf40b36dbfb2e8aa2fa3c004e59&amp;folder=Q12J3H09_files&amp;file=image001.png">
            <a:extLst>
              <a:ext uri="{FF2B5EF4-FFF2-40B4-BE49-F238E27FC236}">
                <a16:creationId xmlns:a16="http://schemas.microsoft.com/office/drawing/2014/main" id="{C5296447-CFCA-4FF4-8B0A-59AC7B182D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511" y="668402"/>
            <a:ext cx="3112135" cy="312483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/>
              <p:nvPr/>
            </p:nvSpPr>
            <p:spPr>
              <a:xfrm>
                <a:off x="1035671" y="4197927"/>
                <a:ext cx="1667251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7618CFB-FF6E-4B5F-A762-8146248E2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1" y="4197927"/>
                <a:ext cx="1667251" cy="425437"/>
              </a:xfrm>
              <a:prstGeom prst="rect">
                <a:avLst/>
              </a:prstGeom>
              <a:blipFill>
                <a:blip r:embed="rId3"/>
                <a:stretch>
                  <a:fillRect l="-3297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/>
              <p:nvPr/>
            </p:nvSpPr>
            <p:spPr>
              <a:xfrm>
                <a:off x="5863247" y="4197926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50809D-8243-45E0-9E49-3E3D4ED87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247" y="4197926"/>
                <a:ext cx="1724959" cy="425437"/>
              </a:xfrm>
              <a:prstGeom prst="rect">
                <a:avLst/>
              </a:prstGeom>
              <a:blipFill>
                <a:blip r:embed="rId4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4299703-EE1D-4E21-8EA3-3FD906C9FADB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8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58012C-34AA-43D5-A111-26B7EC22A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465499"/>
              </p:ext>
            </p:extLst>
          </p:nvPr>
        </p:nvGraphicFramePr>
        <p:xfrm>
          <a:off x="15751" y="382470"/>
          <a:ext cx="9112498" cy="610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249">
                  <a:extLst>
                    <a:ext uri="{9D8B030D-6E8A-4147-A177-3AD203B41FA5}">
                      <a16:colId xmlns:a16="http://schemas.microsoft.com/office/drawing/2014/main" val="890309545"/>
                    </a:ext>
                  </a:extLst>
                </a:gridCol>
                <a:gridCol w="4556249">
                  <a:extLst>
                    <a:ext uri="{9D8B030D-6E8A-4147-A177-3AD203B41FA5}">
                      <a16:colId xmlns:a16="http://schemas.microsoft.com/office/drawing/2014/main" val="1355271662"/>
                    </a:ext>
                  </a:extLst>
                </a:gridCol>
              </a:tblGrid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015296"/>
                  </a:ext>
                </a:extLst>
              </a:tr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2953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74F713-7DA9-4602-B854-3CBD979E3B1D}"/>
              </a:ext>
            </a:extLst>
          </p:cNvPr>
          <p:cNvSpPr txBox="1"/>
          <p:nvPr/>
        </p:nvSpPr>
        <p:spPr>
          <a:xfrm>
            <a:off x="15751" y="13138"/>
            <a:ext cx="116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Practice 1:</a:t>
            </a:r>
          </a:p>
        </p:txBody>
      </p:sp>
      <p:pic>
        <p:nvPicPr>
          <p:cNvPr id="12" name="Picture 11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A4C78B73-93F2-4E55-BA46-E8AF68FA12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8" y="469682"/>
            <a:ext cx="2637394" cy="2509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DF1573AB-C923-4EF7-BDD7-B59D51F1096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718" y="3532630"/>
            <a:ext cx="2637394" cy="2509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41479C91-0991-4EFA-8C43-0C12B546A2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8" y="3511445"/>
            <a:ext cx="2637394" cy="2509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626F8E4A-4A15-4107-B292-5BFFCE344A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718" y="469681"/>
            <a:ext cx="2637394" cy="25090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/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blipFill>
                <a:blip r:embed="rId4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/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blipFill>
                <a:blip r:embed="rId5"/>
                <a:stretch>
                  <a:fillRect l="-2721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/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blipFill>
                <a:blip r:embed="rId6"/>
                <a:stretch>
                  <a:fillRect l="-3072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/>
              <p:nvPr/>
            </p:nvSpPr>
            <p:spPr>
              <a:xfrm>
                <a:off x="5226789" y="3003563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9" y="3003563"/>
                <a:ext cx="1724959" cy="425437"/>
              </a:xfrm>
              <a:prstGeom prst="rect">
                <a:avLst/>
              </a:prstGeom>
              <a:blipFill>
                <a:blip r:embed="rId7"/>
                <a:stretch>
                  <a:fillRect l="-2827" t="-1429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39FE2C40-42B2-4233-BDE1-5E8348EC363B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58012C-34AA-43D5-A111-26B7EC22A764}"/>
              </a:ext>
            </a:extLst>
          </p:cNvPr>
          <p:cNvGraphicFramePr>
            <a:graphicFrameLocks noGrp="1"/>
          </p:cNvGraphicFramePr>
          <p:nvPr/>
        </p:nvGraphicFramePr>
        <p:xfrm>
          <a:off x="15751" y="382470"/>
          <a:ext cx="9112498" cy="6106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6249">
                  <a:extLst>
                    <a:ext uri="{9D8B030D-6E8A-4147-A177-3AD203B41FA5}">
                      <a16:colId xmlns:a16="http://schemas.microsoft.com/office/drawing/2014/main" val="890309545"/>
                    </a:ext>
                  </a:extLst>
                </a:gridCol>
                <a:gridCol w="4556249">
                  <a:extLst>
                    <a:ext uri="{9D8B030D-6E8A-4147-A177-3AD203B41FA5}">
                      <a16:colId xmlns:a16="http://schemas.microsoft.com/office/drawing/2014/main" val="1355271662"/>
                    </a:ext>
                  </a:extLst>
                </a:gridCol>
              </a:tblGrid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015296"/>
                  </a:ext>
                </a:extLst>
              </a:tr>
              <a:tr h="30530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729535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074F713-7DA9-4602-B854-3CBD979E3B1D}"/>
              </a:ext>
            </a:extLst>
          </p:cNvPr>
          <p:cNvSpPr txBox="1"/>
          <p:nvPr/>
        </p:nvSpPr>
        <p:spPr>
          <a:xfrm>
            <a:off x="15751" y="13138"/>
            <a:ext cx="116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Practice 2:</a:t>
            </a:r>
          </a:p>
        </p:txBody>
      </p:sp>
      <p:pic>
        <p:nvPicPr>
          <p:cNvPr id="12" name="Picture 11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A4C78B73-93F2-4E55-BA46-E8AF68FA123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8" y="469682"/>
            <a:ext cx="2637394" cy="2509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DF1573AB-C923-4EF7-BDD7-B59D51F1096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718" y="3532630"/>
            <a:ext cx="2637394" cy="2509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41479C91-0991-4EFA-8C43-0C12B546A2F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8" y="3511445"/>
            <a:ext cx="2637394" cy="2509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://mathworksheetsworld.com/bygrades/grade35/Transformations/Transformations_files/image002.jpg">
            <a:hlinkClick r:id="rId2"/>
            <a:extLst>
              <a:ext uri="{FF2B5EF4-FFF2-40B4-BE49-F238E27FC236}">
                <a16:creationId xmlns:a16="http://schemas.microsoft.com/office/drawing/2014/main" id="{626F8E4A-4A15-4107-B292-5BFFCE344A1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718" y="469681"/>
            <a:ext cx="2637394" cy="250904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/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E5FB07-8EC0-4160-942C-BDA82DA6BF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859" y="2978726"/>
                <a:ext cx="1724959" cy="425437"/>
              </a:xfrm>
              <a:prstGeom prst="rect">
                <a:avLst/>
              </a:prstGeom>
              <a:blipFill>
                <a:blip r:embed="rId4"/>
                <a:stretch>
                  <a:fillRect l="-3180" t="-1449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/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7A06968-86A2-4D8F-B55C-B487E2FF6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8" y="6041674"/>
                <a:ext cx="1789080" cy="425437"/>
              </a:xfrm>
              <a:prstGeom prst="rect">
                <a:avLst/>
              </a:prstGeom>
              <a:blipFill>
                <a:blip r:embed="rId5"/>
                <a:stretch>
                  <a:fillRect l="-2721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/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3D0AA48-82AF-4A41-824B-BE81F504A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83" y="6041675"/>
                <a:ext cx="1789080" cy="424860"/>
              </a:xfrm>
              <a:prstGeom prst="rect">
                <a:avLst/>
              </a:prstGeom>
              <a:blipFill>
                <a:blip r:embed="rId6"/>
                <a:stretch>
                  <a:fillRect l="-3072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/>
              <p:nvPr/>
            </p:nvSpPr>
            <p:spPr>
              <a:xfrm>
                <a:off x="5226789" y="3003563"/>
                <a:ext cx="1789080" cy="426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Translate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67FC07-10C9-45D0-9CE0-BBB42B186E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789" y="3003563"/>
                <a:ext cx="1789080" cy="426271"/>
              </a:xfrm>
              <a:prstGeom prst="rect">
                <a:avLst/>
              </a:prstGeom>
              <a:blipFill>
                <a:blip r:embed="rId7"/>
                <a:stretch>
                  <a:fillRect l="-2721" t="-1429" b="-1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B48B2081-2933-4F86-B6D1-C5DF37F9A43F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60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63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Translation by Vector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113</cp:revision>
  <dcterms:created xsi:type="dcterms:W3CDTF">2018-01-26T08:52:52Z</dcterms:created>
  <dcterms:modified xsi:type="dcterms:W3CDTF">2019-04-08T10:53:17Z</dcterms:modified>
</cp:coreProperties>
</file>