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2" r:id="rId2"/>
    <p:sldId id="296" r:id="rId3"/>
    <p:sldId id="297" r:id="rId4"/>
    <p:sldId id="299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981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17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69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0.png"/><Relationship Id="rId3" Type="http://schemas.openxmlformats.org/officeDocument/2006/relationships/image" Target="../media/image450.png"/><Relationship Id="rId7" Type="http://schemas.openxmlformats.org/officeDocument/2006/relationships/image" Target="../media/image49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0.png"/><Relationship Id="rId5" Type="http://schemas.openxmlformats.org/officeDocument/2006/relationships/image" Target="../media/image470.png"/><Relationship Id="rId4" Type="http://schemas.openxmlformats.org/officeDocument/2006/relationships/image" Target="../media/image460.png"/><Relationship Id="rId9" Type="http://schemas.openxmlformats.org/officeDocument/2006/relationships/image" Target="../media/image5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0.png"/><Relationship Id="rId13" Type="http://schemas.openxmlformats.org/officeDocument/2006/relationships/image" Target="../media/image66.png"/><Relationship Id="rId18" Type="http://schemas.openxmlformats.org/officeDocument/2006/relationships/image" Target="../media/image71.png"/><Relationship Id="rId3" Type="http://schemas.openxmlformats.org/officeDocument/2006/relationships/image" Target="../media/image450.png"/><Relationship Id="rId7" Type="http://schemas.openxmlformats.org/officeDocument/2006/relationships/image" Target="../media/image490.png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0.png"/><Relationship Id="rId11" Type="http://schemas.openxmlformats.org/officeDocument/2006/relationships/image" Target="../media/image64.png"/><Relationship Id="rId5" Type="http://schemas.openxmlformats.org/officeDocument/2006/relationships/image" Target="../media/image470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4" Type="http://schemas.openxmlformats.org/officeDocument/2006/relationships/image" Target="../media/image460.png"/><Relationship Id="rId9" Type="http://schemas.openxmlformats.org/officeDocument/2006/relationships/image" Target="../media/image510.png"/><Relationship Id="rId14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Using exact trigonometric values to find angles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77939572-EE5E-4783-8C6F-5C360AF0BF06}"/>
              </a:ext>
            </a:extLst>
          </p:cNvPr>
          <p:cNvSpPr/>
          <p:nvPr/>
        </p:nvSpPr>
        <p:spPr>
          <a:xfrm>
            <a:off x="3964442" y="4472609"/>
            <a:ext cx="2027583" cy="1013791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08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609015" y="967863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16358576">
            <a:off x="1285762" y="2283875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006623" y="1958281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49280" y="1319600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1522647"/>
                <a:ext cx="9291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22647"/>
                <a:ext cx="92914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ight Triangle 14"/>
          <p:cNvSpPr/>
          <p:nvPr/>
        </p:nvSpPr>
        <p:spPr>
          <a:xfrm>
            <a:off x="5279392" y="1169308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 rot="16358576">
            <a:off x="5956139" y="2485320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677000" y="2159726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19657" y="1521045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91804" y="1705711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9404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751637" y="372895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 rot="16358576">
            <a:off x="1428384" y="1688907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49245" y="1363313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1902" y="724632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6993" y="1899716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806773" y="2575321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16358576">
            <a:off x="1483520" y="3891333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204381" y="3565739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038" y="2927058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2129" y="4102142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4" name="Right Triangle 13"/>
          <p:cNvSpPr/>
          <p:nvPr/>
        </p:nvSpPr>
        <p:spPr>
          <a:xfrm>
            <a:off x="946883" y="4777747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16358576">
            <a:off x="1623630" y="6093759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344491" y="5768165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87148" y="5129484"/>
                <a:ext cx="929148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148" y="5129484"/>
                <a:ext cx="929148" cy="4082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282239" y="6304568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9" name="Right Triangle 18"/>
          <p:cNvSpPr/>
          <p:nvPr/>
        </p:nvSpPr>
        <p:spPr>
          <a:xfrm>
            <a:off x="3459025" y="287303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 rot="16358576">
            <a:off x="4135772" y="1603315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856633" y="1277721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99290" y="639040"/>
                <a:ext cx="929148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290" y="639040"/>
                <a:ext cx="929148" cy="4082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794381" y="1814124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4" name="Right Triangle 23"/>
          <p:cNvSpPr/>
          <p:nvPr/>
        </p:nvSpPr>
        <p:spPr>
          <a:xfrm>
            <a:off x="3576413" y="2489729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 rot="16358576">
            <a:off x="4253160" y="3805741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974021" y="3480147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16678" y="2841466"/>
                <a:ext cx="929148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678" y="2841466"/>
                <a:ext cx="929148" cy="4082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151991" y="3103902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9" name="Right Triangle 28"/>
          <p:cNvSpPr/>
          <p:nvPr/>
        </p:nvSpPr>
        <p:spPr>
          <a:xfrm>
            <a:off x="3693801" y="4630078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 rot="16358576">
            <a:off x="4370548" y="5946090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091409" y="5620496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34066" y="4981815"/>
                <a:ext cx="929148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066" y="4981815"/>
                <a:ext cx="929148" cy="4082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269379" y="5244251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4" name="Right Triangle 33"/>
          <p:cNvSpPr/>
          <p:nvPr/>
        </p:nvSpPr>
        <p:spPr>
          <a:xfrm>
            <a:off x="6839691" y="452376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 rot="16358576">
            <a:off x="7516438" y="1768388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237299" y="1442794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863053" y="1944390"/>
                <a:ext cx="92914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053" y="1944390"/>
                <a:ext cx="929148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415269" y="1066549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9" name="Right Triangle 38"/>
          <p:cNvSpPr/>
          <p:nvPr/>
        </p:nvSpPr>
        <p:spPr>
          <a:xfrm>
            <a:off x="6901943" y="2656800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 rot="16358576">
            <a:off x="7578690" y="3972812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299551" y="3647218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86982" y="3548775"/>
                <a:ext cx="92914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982" y="3548775"/>
                <a:ext cx="929148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7299551" y="4181452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4" name="Right Triangle 43"/>
          <p:cNvSpPr/>
          <p:nvPr/>
        </p:nvSpPr>
        <p:spPr>
          <a:xfrm>
            <a:off x="7019331" y="4769694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 rot="9066332">
            <a:off x="6997413" y="4934155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055511" y="5259405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304370" y="5661669"/>
                <a:ext cx="92914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370" y="5661669"/>
                <a:ext cx="929148" cy="4019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416939" y="6294346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2538" y="267710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1.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2537" y="2489729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2.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7445" y="4678673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3.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03579" y="267710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4.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94544" y="2420537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5.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160674" y="4566819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6.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96766" y="363441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7.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5096" y="2650517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8.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39319" y="4682854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9.</a:t>
            </a:r>
          </a:p>
        </p:txBody>
      </p:sp>
    </p:spTree>
    <p:extLst>
      <p:ext uri="{BB962C8B-B14F-4D97-AF65-F5344CB8AC3E}">
        <p14:creationId xmlns:p14="http://schemas.microsoft.com/office/powerpoint/2010/main" val="244953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751637" y="372895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 rot="16358576">
            <a:off x="1428384" y="1688907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49245" y="1363313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1902" y="724632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6993" y="1899716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806773" y="2575321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16358576">
            <a:off x="1483520" y="3891333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204381" y="3565739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038" y="2927058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2129" y="4102142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4" name="Right Triangle 13"/>
          <p:cNvSpPr/>
          <p:nvPr/>
        </p:nvSpPr>
        <p:spPr>
          <a:xfrm>
            <a:off x="946883" y="4777747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16358576">
            <a:off x="1623630" y="6093759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344491" y="5768165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87148" y="5129484"/>
                <a:ext cx="929148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148" y="5129484"/>
                <a:ext cx="929148" cy="4082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282239" y="6304568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9" name="Right Triangle 18"/>
          <p:cNvSpPr/>
          <p:nvPr/>
        </p:nvSpPr>
        <p:spPr>
          <a:xfrm>
            <a:off x="3459025" y="287303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 rot="16358576">
            <a:off x="4135772" y="1603315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856633" y="1277721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99290" y="639040"/>
                <a:ext cx="929148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290" y="639040"/>
                <a:ext cx="929148" cy="4082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794381" y="1814124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4" name="Right Triangle 23"/>
          <p:cNvSpPr/>
          <p:nvPr/>
        </p:nvSpPr>
        <p:spPr>
          <a:xfrm>
            <a:off x="3576413" y="2489729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 rot="16358576">
            <a:off x="4253160" y="3805741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974021" y="3480147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16678" y="2841466"/>
                <a:ext cx="929148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678" y="2841466"/>
                <a:ext cx="929148" cy="4082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151991" y="3103902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9" name="Right Triangle 28"/>
          <p:cNvSpPr/>
          <p:nvPr/>
        </p:nvSpPr>
        <p:spPr>
          <a:xfrm>
            <a:off x="3693801" y="4630078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 rot="16358576">
            <a:off x="4370548" y="5946090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091409" y="5620496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34066" y="4981815"/>
                <a:ext cx="929148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066" y="4981815"/>
                <a:ext cx="929148" cy="4082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269379" y="5244251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4" name="Right Triangle 33"/>
          <p:cNvSpPr/>
          <p:nvPr/>
        </p:nvSpPr>
        <p:spPr>
          <a:xfrm>
            <a:off x="6839691" y="452376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 rot="16358576">
            <a:off x="7516438" y="1768388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237299" y="1442794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863053" y="1944390"/>
                <a:ext cx="92914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053" y="1944390"/>
                <a:ext cx="929148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415269" y="1066549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9" name="Right Triangle 38"/>
          <p:cNvSpPr/>
          <p:nvPr/>
        </p:nvSpPr>
        <p:spPr>
          <a:xfrm>
            <a:off x="6901943" y="2656800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 rot="16358576">
            <a:off x="7578690" y="3972812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299551" y="3647218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86982" y="3548775"/>
                <a:ext cx="92914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982" y="3548775"/>
                <a:ext cx="929148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7299551" y="4181452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4" name="Right Triangle 43"/>
          <p:cNvSpPr/>
          <p:nvPr/>
        </p:nvSpPr>
        <p:spPr>
          <a:xfrm>
            <a:off x="7019331" y="4769694"/>
            <a:ext cx="1209368" cy="144534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 rot="9066332">
            <a:off x="6997413" y="4934155"/>
            <a:ext cx="529152" cy="25866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055511" y="5259405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304370" y="5661669"/>
                <a:ext cx="92914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370" y="5661669"/>
                <a:ext cx="929148" cy="4019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416939" y="6294346"/>
            <a:ext cx="9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2538" y="267710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1.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2537" y="2489729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2.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7445" y="4678673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3.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03579" y="267710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4.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94544" y="2420537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5.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160674" y="4566819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6.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96766" y="363441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7.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5096" y="2650517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8.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39319" y="4682854"/>
            <a:ext cx="85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9.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771299" y="5387226"/>
                <a:ext cx="8544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45</a:t>
                </a: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299" y="5387226"/>
                <a:ext cx="854455" cy="646331"/>
              </a:xfrm>
              <a:prstGeom prst="rect">
                <a:avLst/>
              </a:prstGeom>
              <a:blipFill>
                <a:blip r:embed="rId10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512036" y="3174406"/>
                <a:ext cx="8544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45</a:t>
                </a: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036" y="3174406"/>
                <a:ext cx="854455" cy="646331"/>
              </a:xfrm>
              <a:prstGeom prst="rect">
                <a:avLst/>
              </a:prstGeom>
              <a:blipFill>
                <a:blip r:embed="rId11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69379" y="916285"/>
                <a:ext cx="8544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45</a:t>
                </a: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379" y="916285"/>
                <a:ext cx="854455" cy="646331"/>
              </a:xfrm>
              <a:prstGeom prst="rect">
                <a:avLst/>
              </a:prstGeom>
              <a:blipFill>
                <a:blip r:embed="rId12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59764" y="1091429"/>
                <a:ext cx="9950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64" y="1091429"/>
                <a:ext cx="995093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06984" y="3276816"/>
                <a:ext cx="1061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84" y="3276816"/>
                <a:ext cx="1061194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27939" y="5492365"/>
                <a:ext cx="8544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45</a:t>
                </a: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939" y="5492365"/>
                <a:ext cx="854455" cy="646331"/>
              </a:xfrm>
              <a:prstGeom prst="rect">
                <a:avLst/>
              </a:prstGeom>
              <a:blipFill>
                <a:blip r:embed="rId15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584005" y="1000722"/>
                <a:ext cx="8544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30</a:t>
                </a: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005" y="1000722"/>
                <a:ext cx="854455" cy="646331"/>
              </a:xfrm>
              <a:prstGeom prst="rect">
                <a:avLst/>
              </a:prstGeom>
              <a:blipFill>
                <a:blip r:embed="rId16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966546" y="5572373"/>
                <a:ext cx="854455" cy="9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546" y="5572373"/>
                <a:ext cx="854455" cy="91698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052799" y="3516336"/>
                <a:ext cx="8544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60</a:t>
                </a:r>
              </a:p>
              <a:p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799" y="3516336"/>
                <a:ext cx="854455" cy="646331"/>
              </a:xfrm>
              <a:prstGeom prst="rect">
                <a:avLst/>
              </a:prstGeom>
              <a:blipFill>
                <a:blip r:embed="rId18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74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171</Words>
  <Application>Microsoft Office PowerPoint</Application>
  <PresentationFormat>On-screen Show (4:3)</PresentationFormat>
  <Paragraphs>100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Using exact trigonometric values to find angles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130</cp:revision>
  <cp:lastPrinted>2019-04-01T09:20:11Z</cp:lastPrinted>
  <dcterms:created xsi:type="dcterms:W3CDTF">2018-01-26T08:52:52Z</dcterms:created>
  <dcterms:modified xsi:type="dcterms:W3CDTF">2019-04-01T12:19:16Z</dcterms:modified>
</cp:coreProperties>
</file>