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0BB0D-6460-4AD4-8532-BE4EEE145BE6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53697-F0A0-4B20-92F3-B8592A235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015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91062-EF12-46A9-B437-7769B7E4707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8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2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2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3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43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85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88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26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15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10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4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8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84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76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4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9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9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6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2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36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8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0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88640"/>
            <a:ext cx="8310657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and Subtracting mixed numbers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0" y="4452774"/>
                <a:ext cx="4572000" cy="153272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2</m:t>
                      </m:r>
                      <m:box>
                        <m:box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+2</m:t>
                      </m:r>
                      <m:box>
                        <m:box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  <a:p>
                <a:endParaRPr lang="en-GB" sz="28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2</m:t>
                      </m:r>
                      <m:box>
                        <m:box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 1</m:t>
                      </m:r>
                      <m:box>
                        <m:box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452774"/>
                <a:ext cx="4572000" cy="153272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9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white"/>
                </a:solidFill>
              </a:rPr>
              <a:t>@gjmcconnell88</a:t>
            </a:r>
          </a:p>
        </p:txBody>
      </p:sp>
    </p:spTree>
    <p:extLst>
      <p:ext uri="{BB962C8B-B14F-4D97-AF65-F5344CB8AC3E}">
        <p14:creationId xmlns:p14="http://schemas.microsoft.com/office/powerpoint/2010/main" val="31922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3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9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white"/>
                </a:solidFill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257907" y="649993"/>
                <a:ext cx="3845170" cy="978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ea typeface="Times New Roman" pitchFamily="18" charset="0"/>
                    <a:cs typeface="Times New Roman" pitchFamily="18" charset="0"/>
                  </a:rPr>
                  <a:t>Calculate: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2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+ </m:t>
                          </m:r>
                        </m:e>
                      </m:box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3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7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907" y="649993"/>
                <a:ext cx="3845170" cy="978794"/>
              </a:xfrm>
              <a:prstGeom prst="rect">
                <a:avLst/>
              </a:prstGeom>
              <a:blipFill rotWithShape="1">
                <a:blip r:embed="rId2"/>
                <a:stretch>
                  <a:fillRect l="-1585" t="-312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76195"/>
            <a:ext cx="2680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7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4572000" y="694006"/>
                <a:ext cx="3845170" cy="978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ea typeface="Times New Roman" pitchFamily="18" charset="0"/>
                    <a:cs typeface="Times New Roman" pitchFamily="18" charset="0"/>
                  </a:rPr>
                  <a:t>Calculate: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2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+ </m:t>
                          </m:r>
                        </m:e>
                      </m:box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3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694006"/>
                <a:ext cx="3845170" cy="978794"/>
              </a:xfrm>
              <a:prstGeom prst="rect">
                <a:avLst/>
              </a:prstGeom>
              <a:blipFill rotWithShape="1">
                <a:blip r:embed="rId3"/>
                <a:stretch>
                  <a:fillRect l="-1585" t="-2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375081" y="3745027"/>
                <a:ext cx="3845170" cy="978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ea typeface="Times New Roman" pitchFamily="18" charset="0"/>
                    <a:cs typeface="Times New Roman" pitchFamily="18" charset="0"/>
                  </a:rPr>
                  <a:t>Calculate: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2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− </m:t>
                          </m:r>
                        </m:e>
                      </m:box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081" y="3745027"/>
                <a:ext cx="3845170" cy="978794"/>
              </a:xfrm>
              <a:prstGeom prst="rect">
                <a:avLst/>
              </a:prstGeom>
              <a:blipFill rotWithShape="1">
                <a:blip r:embed="rId4"/>
                <a:stretch>
                  <a:fillRect l="-1746" t="-248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4689174" y="3789040"/>
                <a:ext cx="3845170" cy="978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ea typeface="Times New Roman" pitchFamily="18" charset="0"/>
                    <a:cs typeface="Times New Roman" pitchFamily="18" charset="0"/>
                  </a:rPr>
                  <a:t>Calculate: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2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−</m:t>
                          </m:r>
                        </m:e>
                      </m:box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1</m:t>
                      </m:r>
                      <m:box>
                        <m:box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9174" y="3789040"/>
                <a:ext cx="3845170" cy="978794"/>
              </a:xfrm>
              <a:prstGeom prst="rect">
                <a:avLst/>
              </a:prstGeom>
              <a:blipFill rotWithShape="1">
                <a:blip r:embed="rId5"/>
                <a:stretch>
                  <a:fillRect l="-1585" t="-312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68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08867" y="594334"/>
                <a:ext cx="1844608" cy="5523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1. </a:t>
                </a:r>
                <a:r>
                  <a:rPr lang="en-GB" sz="28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7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67" y="594334"/>
                <a:ext cx="1844608" cy="5523050"/>
              </a:xfrm>
              <a:prstGeom prst="rect">
                <a:avLst/>
              </a:prstGeom>
              <a:blipFill>
                <a:blip r:embed="rId2"/>
                <a:stretch>
                  <a:fillRect l="-6601" t="-9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292080" y="627870"/>
                <a:ext cx="2027350" cy="5518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8.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9.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627870"/>
                <a:ext cx="2027350" cy="5518627"/>
              </a:xfrm>
              <a:prstGeom prst="rect">
                <a:avLst/>
              </a:prstGeom>
              <a:blipFill>
                <a:blip r:embed="rId3"/>
                <a:stretch>
                  <a:fillRect l="-6006" t="-1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9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white"/>
                </a:solidFill>
              </a:rPr>
              <a:t>@gjmcconnell88</a:t>
            </a:r>
          </a:p>
        </p:txBody>
      </p:sp>
    </p:spTree>
    <p:extLst>
      <p:ext uri="{BB962C8B-B14F-4D97-AF65-F5344CB8AC3E}">
        <p14:creationId xmlns:p14="http://schemas.microsoft.com/office/powerpoint/2010/main" val="196912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08867" y="594334"/>
                <a:ext cx="1844608" cy="5523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7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+ 1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67" y="594334"/>
                <a:ext cx="1844608" cy="5523050"/>
              </a:xfrm>
              <a:prstGeom prst="rect">
                <a:avLst/>
              </a:prstGeom>
              <a:blipFill>
                <a:blip r:embed="rId2"/>
                <a:stretch>
                  <a:fillRect l="-6601" t="-9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292080" y="627870"/>
                <a:ext cx="2027350" cy="5518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8.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9.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5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/>
                <a:r>
                  <a:rPr lang="en-GB" sz="2800" dirty="0">
                    <a:solidFill>
                      <a:srgbClr val="00B0F0"/>
                    </a:solidFill>
                    <a:cs typeface="Arial" pitchFamily="34" charset="0"/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2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1</m:t>
                    </m:r>
                    <m:box>
                      <m:box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  <a:p>
                <a:endParaRPr lang="en-GB" sz="28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627870"/>
                <a:ext cx="2027350" cy="5518627"/>
              </a:xfrm>
              <a:prstGeom prst="rect">
                <a:avLst/>
              </a:prstGeom>
              <a:blipFill>
                <a:blip r:embed="rId3"/>
                <a:stretch>
                  <a:fillRect l="-6006" t="-1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81831" y="627870"/>
                <a:ext cx="2232248" cy="534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𝟔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𝟒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𝟑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𝟐𝟏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𝟒</m:t>
                              </m:r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𝟑</m:t>
                              </m:r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GB" sz="2800" b="1" i="1" dirty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𝟑</m:t>
                              </m:r>
                              <m: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831" y="627870"/>
                <a:ext cx="2232248" cy="53406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11753" y="627870"/>
                <a:ext cx="2232248" cy="534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𝟔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𝟏𝟎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endParaRPr lang="en-GB" sz="2800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+</m:t>
                              </m:r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  <m:box>
                        <m:boxPr>
                          <m:ctrlPr>
                            <a:rPr lang="en-GB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GB" sz="28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753" y="627870"/>
                <a:ext cx="2232248" cy="53406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9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white"/>
                </a:solidFill>
              </a:rPr>
              <a:t>@gjmcconnell88</a:t>
            </a:r>
          </a:p>
        </p:txBody>
      </p:sp>
    </p:spTree>
    <p:extLst>
      <p:ext uri="{BB962C8B-B14F-4D97-AF65-F5344CB8AC3E}">
        <p14:creationId xmlns:p14="http://schemas.microsoft.com/office/powerpoint/2010/main" val="37141532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(4:3)</PresentationFormat>
  <Paragraphs>92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1_Office Theme</vt:lpstr>
      <vt:lpstr>2_Office Theme</vt:lpstr>
      <vt:lpstr>Fractions: Adding and Subtracting mixed numbers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McConnell</dc:creator>
  <cp:lastModifiedBy>Craig Barton</cp:lastModifiedBy>
  <cp:revision>5</cp:revision>
  <dcterms:created xsi:type="dcterms:W3CDTF">2019-05-21T13:50:37Z</dcterms:created>
  <dcterms:modified xsi:type="dcterms:W3CDTF">2019-05-21T17:14:23Z</dcterms:modified>
</cp:coreProperties>
</file>