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Finding the radius and diameter from Circumference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38019" y="4319101"/>
                <a:ext cx="7148663" cy="16158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200" dirty="0">
                        <a:solidFill>
                          <a:prstClr val="white"/>
                        </a:solidFill>
                        <a:latin typeface="Calibri Light" panose="020F0302020204030204"/>
                        <a:ea typeface="+mj-ea"/>
                        <a:cs typeface="+mj-cs"/>
                      </a:rPr>
                      <m:t>Circumference</m:t>
                    </m:r>
                    <m:r>
                      <m:rPr>
                        <m:nor/>
                      </m:rPr>
                      <a:rPr lang="en-GB" sz="2200" dirty="0">
                        <a:solidFill>
                          <a:prstClr val="white"/>
                        </a:solidFill>
                        <a:latin typeface="Calibri Light" panose="020F0302020204030204"/>
                        <a:ea typeface="+mj-ea"/>
                        <a:cs typeface="+mj-cs"/>
                      </a:rPr>
                      <m:t> =</m:t>
                    </m:r>
                  </m:oMath>
                </a14:m>
                <a:r>
                  <a:rPr lang="en-GB" sz="22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 188cm		What’s the diameter?</a:t>
                </a:r>
              </a:p>
              <a:p>
                <a:pPr>
                  <a:lnSpc>
                    <a:spcPct val="150000"/>
                  </a:lnSpc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200" dirty="0">
                        <a:solidFill>
                          <a:prstClr val="white"/>
                        </a:solidFill>
                        <a:latin typeface="Calibri Light" panose="020F0302020204030204"/>
                        <a:ea typeface="+mj-ea"/>
                        <a:cs typeface="+mj-cs"/>
                      </a:rPr>
                      <m:t>Circumference</m:t>
                    </m:r>
                    <m:r>
                      <m:rPr>
                        <m:nor/>
                      </m:rPr>
                      <a:rPr lang="en-GB" sz="2200" dirty="0">
                        <a:solidFill>
                          <a:prstClr val="white"/>
                        </a:solidFill>
                        <a:latin typeface="Calibri Light" panose="020F0302020204030204"/>
                        <a:ea typeface="+mj-ea"/>
                        <a:cs typeface="+mj-cs"/>
                      </a:rPr>
                      <m:t> =</m:t>
                    </m:r>
                  </m:oMath>
                </a14:m>
                <a:r>
                  <a:rPr lang="en-GB" sz="22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 94cm		What’s the diameter?</a:t>
                </a:r>
              </a:p>
              <a:p>
                <a:pPr>
                  <a:lnSpc>
                    <a:spcPct val="150000"/>
                  </a:lnSpc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200" dirty="0">
                        <a:solidFill>
                          <a:prstClr val="white"/>
                        </a:solidFill>
                        <a:latin typeface="Calibri Light" panose="020F0302020204030204"/>
                        <a:ea typeface="+mj-ea"/>
                        <a:cs typeface="+mj-cs"/>
                      </a:rPr>
                      <m:t>Circumference</m:t>
                    </m:r>
                    <m:r>
                      <m:rPr>
                        <m:nor/>
                      </m:rPr>
                      <a:rPr lang="en-GB" sz="2200" dirty="0">
                        <a:solidFill>
                          <a:prstClr val="white"/>
                        </a:solidFill>
                        <a:latin typeface="Calibri Light" panose="020F0302020204030204"/>
                        <a:ea typeface="+mj-ea"/>
                        <a:cs typeface="+mj-cs"/>
                      </a:rPr>
                      <m:t> =</m:t>
                    </m:r>
                  </m:oMath>
                </a14:m>
                <a:r>
                  <a:rPr lang="en-GB" sz="2200" dirty="0">
                    <a:solidFill>
                      <a:prstClr val="white"/>
                    </a:solidFill>
                    <a:latin typeface="Calibri Light" panose="020F0302020204030204"/>
                    <a:ea typeface="+mj-ea"/>
                    <a:cs typeface="+mj-cs"/>
                  </a:rPr>
                  <a:t> 94cm		What’s the radius?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019" y="4319101"/>
                <a:ext cx="7148663" cy="1615827"/>
              </a:xfrm>
              <a:prstGeom prst="rect">
                <a:avLst/>
              </a:prstGeom>
              <a:blipFill rotWithShape="0">
                <a:blip r:embed="rId7"/>
                <a:stretch>
                  <a:fillRect l="-171" b="-33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127819" y="809393"/>
            <a:ext cx="4090219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Calibri" panose="020F0502020204030204"/>
              </a:rPr>
              <a:t>Circumference = 31.4cm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Calibri" panose="020F0502020204030204"/>
              </a:rPr>
              <a:t>What’s the diameter?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4725900" y="809393"/>
            <a:ext cx="4090219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en-GB" sz="3200" dirty="0"/>
              <a:t>Circumference = 94.2cm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Calibri" panose="020F0502020204030204"/>
              </a:rPr>
              <a:t>What’s the diameter?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210142" y="623325"/>
                <a:ext cx="8648723" cy="77251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/>
                      <m:t>Circumference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18.8cm		What’s the diameter?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/>
                      <m:t>Circumference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18.8m		What’s the diameter?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/>
                      <m:t>Circumference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188cm		What’s the diameter?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/>
                      <m:t>Circumference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94cm		What’s the diameter?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 smtClean="0"/>
                      <m:t>Circumference</m:t>
                    </m:r>
                    <m:r>
                      <m:rPr>
                        <m:nor/>
                      </m:rPr>
                      <a:rPr lang="en-GB" sz="2400" dirty="0" smtClean="0"/>
                      <m:t> =</m:t>
                    </m:r>
                  </m:oMath>
                </a14:m>
                <a:r>
                  <a:rPr lang="en-GB" sz="2400" dirty="0"/>
                  <a:t> 94cm		What’s the radius?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Circumference = 10cm		What’s the diameter?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Circumference = 20cm		What’s the radius?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Circumference = 0.2m			What’s the radius?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 smtClean="0"/>
                      <m:t>Circumference</m:t>
                    </m:r>
                    <m:r>
                      <m:rPr>
                        <m:nor/>
                      </m:rPr>
                      <a:rPr lang="en-GB" sz="2400" dirty="0" smtClean="0"/>
                      <m:t> =</m:t>
                    </m:r>
                  </m:oMath>
                </a14:m>
                <a:r>
                  <a:rPr lang="en-GB" sz="2400" dirty="0"/>
                  <a:t> 6cm			What’s the diameter?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 smtClean="0"/>
                      <m:t>Circumference</m:t>
                    </m:r>
                    <m:r>
                      <m:rPr>
                        <m:nor/>
                      </m:rPr>
                      <a:rPr lang="en-GB" sz="2400" dirty="0" smtClean="0"/>
                      <m:t> =</m:t>
                    </m:r>
                  </m:oMath>
                </a14:m>
                <a:r>
                  <a:rPr lang="en-GB" sz="2400" dirty="0"/>
                  <a:t> 6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dirty="0"/>
                  <a:t>cm		What’s the diameter?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/>
                      <m:t>Circumference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12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dirty="0"/>
                  <a:t>cm		What’s the radius?</a:t>
                </a:r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42" y="623325"/>
                <a:ext cx="8648723" cy="7725192"/>
              </a:xfrm>
              <a:prstGeom prst="rect">
                <a:avLst/>
              </a:prstGeom>
              <a:blipFill rotWithShape="0">
                <a:blip r:embed="rId2"/>
                <a:stretch>
                  <a:fillRect l="-1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03123" y="157316"/>
            <a:ext cx="4513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Give your answers to 3sf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80645" y="672486"/>
                <a:ext cx="8648723" cy="77251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/>
                      <m:t>Circumference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18.8cm		What’s the diameter?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5.98cm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/>
                      <m:t>Circumference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18.8m		What’s the diameter?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5.98m</a:t>
                </a:r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/>
                      <m:t>Circumference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188cm		What’s the diameter?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59.8m</a:t>
                </a:r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/>
                      <m:t>Circumference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94cm		What’s the diameter?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29.9cm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 smtClean="0"/>
                      <m:t>Circumference</m:t>
                    </m:r>
                    <m:r>
                      <m:rPr>
                        <m:nor/>
                      </m:rPr>
                      <a:rPr lang="en-GB" sz="2400" dirty="0" smtClean="0"/>
                      <m:t> =</m:t>
                    </m:r>
                  </m:oMath>
                </a14:m>
                <a:r>
                  <a:rPr lang="en-GB" sz="2400" dirty="0"/>
                  <a:t> 94cm		What’s the radius?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15.0cm</a:t>
                </a:r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Circumference = 10cm		What’s the diameter?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3.18cm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Circumference = 20cm		What’s the radius?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3.18cm</a:t>
                </a:r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:r>
                  <a:rPr lang="en-GB" sz="2400" dirty="0"/>
                  <a:t>Circumference = 0.2m			What’s the radius?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0.0318m</a:t>
                </a:r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 smtClean="0"/>
                      <m:t>Circumference</m:t>
                    </m:r>
                    <m:r>
                      <m:rPr>
                        <m:nor/>
                      </m:rPr>
                      <a:rPr lang="en-GB" sz="2400" dirty="0" smtClean="0"/>
                      <m:t> =</m:t>
                    </m:r>
                  </m:oMath>
                </a14:m>
                <a:r>
                  <a:rPr lang="en-GB" sz="2400" dirty="0"/>
                  <a:t> 6cm			What’s the diameter?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1.91cm</a:t>
                </a: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 smtClean="0"/>
                      <m:t>Circumference</m:t>
                    </m:r>
                    <m:r>
                      <m:rPr>
                        <m:nor/>
                      </m:rPr>
                      <a:rPr lang="en-GB" sz="2400" dirty="0" smtClean="0"/>
                      <m:t> =</m:t>
                    </m:r>
                  </m:oMath>
                </a14:m>
                <a:r>
                  <a:rPr lang="en-GB" sz="2400" dirty="0"/>
                  <a:t> 6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dirty="0"/>
                  <a:t>cm		What’s the diameter?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1.91</a:t>
                </a:r>
                <a:r>
                  <a:rPr lang="en-GB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solidFill>
                      <a:srgbClr val="FF0000"/>
                    </a:solidFill>
                  </a:rPr>
                  <a:t>cm</a:t>
                </a:r>
                <a:endParaRPr lang="en-GB" sz="2400" dirty="0"/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dirty="0"/>
                      <m:t>Circumference</m:t>
                    </m:r>
                    <m:r>
                      <m:rPr>
                        <m:nor/>
                      </m:rPr>
                      <a:rPr lang="en-GB" sz="2400" dirty="0"/>
                      <m:t> =</m:t>
                    </m:r>
                  </m:oMath>
                </a14:m>
                <a:r>
                  <a:rPr lang="en-GB" sz="2400" dirty="0"/>
                  <a:t> 12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GB" sz="2400" dirty="0"/>
                  <a:t>cm		What’s the radius?		</a:t>
                </a:r>
                <a:r>
                  <a:rPr lang="en-GB" sz="2400" dirty="0">
                    <a:solidFill>
                      <a:srgbClr val="FF0000"/>
                    </a:solidFill>
                  </a:rPr>
                  <a:t>1.91</a:t>
                </a:r>
                <a:r>
                  <a:rPr lang="en-GB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>
                    <a:solidFill>
                      <a:srgbClr val="FF0000"/>
                    </a:solidFill>
                  </a:rPr>
                  <a:t>cm</a:t>
                </a:r>
                <a:endParaRPr lang="en-GB" sz="24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 marL="457200" indent="-457200">
                  <a:buFontTx/>
                  <a:buAutoNum type="arabicPeriod"/>
                  <a:defRPr/>
                </a:pPr>
                <a:endParaRPr lang="en-GB" sz="200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45" y="672486"/>
                <a:ext cx="8648723" cy="7725192"/>
              </a:xfrm>
              <a:prstGeom prst="rect">
                <a:avLst/>
              </a:prstGeom>
              <a:blipFill rotWithShape="0">
                <a:blip r:embed="rId2"/>
                <a:stretch>
                  <a:fillRect l="-1128" r="-7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03123" y="157316"/>
            <a:ext cx="4513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Give your answers to 3sf</a:t>
            </a:r>
          </a:p>
        </p:txBody>
      </p:sp>
    </p:spTree>
    <p:extLst>
      <p:ext uri="{BB962C8B-B14F-4D97-AF65-F5344CB8AC3E}">
        <p14:creationId xmlns:p14="http://schemas.microsoft.com/office/powerpoint/2010/main" val="231915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</Words>
  <Application>Microsoft Office PowerPoint</Application>
  <PresentationFormat>On-screen Show (4:3)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Finding the radius and diameter from Circumference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113</cp:revision>
  <dcterms:created xsi:type="dcterms:W3CDTF">2018-01-26T08:52:52Z</dcterms:created>
  <dcterms:modified xsi:type="dcterms:W3CDTF">2019-05-10T18:14:54Z</dcterms:modified>
</cp:coreProperties>
</file>