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90" r:id="rId3"/>
    <p:sldId id="2580" r:id="rId4"/>
    <p:sldId id="25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Linear sequences: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3674855" y="4729446"/>
                <a:ext cx="127938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855" y="4729446"/>
                <a:ext cx="127938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764905"/>
                  </p:ext>
                </p:extLst>
              </p:nvPr>
            </p:nvGraphicFramePr>
            <p:xfrm>
              <a:off x="174362" y="123012"/>
              <a:ext cx="8795275" cy="66119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105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3120079993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374986871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671536127"/>
                        </a:ext>
                      </a:extLst>
                    </a:gridCol>
                  </a:tblGrid>
                  <a:tr h="561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𝐹𝑖𝑟𝑠𝑡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4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𝑡𝑒𝑟𝑚𝑠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𝑛𝑡h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𝑟𝑢𝑙𝑒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</m:oMath>
                            </m:oMathPara>
                          </a14:m>
                          <a:endParaRPr lang="en-GB" sz="16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𝑟𝑢𝑙𝑒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𝑠𝑡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29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5, 9, 13, 17,…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7, 11, 15, 19,…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en-GB" sz="14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8, 13, 18, 23,…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148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2, 7, 12, 17,…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142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2, 8, 14, 20,…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−2, 4, 10, 16,…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1, 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2, 5, 8, 11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10, 12, 14, 16…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6, 4, 2, 0,…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8−2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7, 6, 5, 4,…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7, 4, 1, −2,…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10−3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9756386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2.5, 0, −2.5, −5,…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5−2.5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− 2.5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2.5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−67.5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7326167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9764905"/>
                  </p:ext>
                </p:extLst>
              </p:nvPr>
            </p:nvGraphicFramePr>
            <p:xfrm>
              <a:off x="174362" y="123012"/>
              <a:ext cx="8795275" cy="66119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105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3120079993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374986871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671536127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053" r="-5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053" r="-4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053" r="-3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053" r="-2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053" r="-1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053" r="-1732" b="-10442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15663" r="-5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15663" r="-4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15663" r="-3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15663" r="-2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15663" r="-1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15663" r="-1732" b="-10951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218293" r="-5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218293" r="-4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218293" r="-3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218293" r="-2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218293" r="-1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218293" r="-1732" b="-10085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314458" r="-5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314458" r="-4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314458" r="-3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314458" r="-2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314458" r="-1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314458" r="-1732" b="-8963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419512" r="-5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419512" r="-4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419512" r="-3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419512" r="-2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419512" r="-1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419512" r="-1732" b="-8073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513253" r="-5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513253" r="-4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513253" r="-3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513253" r="-2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513253" r="-1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513253" r="-1732" b="-697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620732" r="-5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620732" r="-4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620732" r="-3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620732" r="-2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620732" r="-1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620732" r="-1732" b="-6060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712048" r="-5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712048" r="-4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712048" r="-3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712048" r="-2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712048" r="-1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712048" r="-1732" b="-4987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821951" r="-5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821951" r="-4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821951" r="-3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821951" r="-2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821951" r="-1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821951" r="-1732" b="-4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910843" r="-5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910843" r="-4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910843" r="-3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910843" r="-2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910843" r="-1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910843" r="-1732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023171" r="-5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023171" r="-4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023171" r="-3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023171" r="-2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023171" r="-1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023171" r="-1732" b="-2036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109639" r="-5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109639" r="-4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109639" r="-3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109639" r="-2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109639" r="-1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109639" r="-1732" b="-1012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56386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224390" r="-5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224390" r="-4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224390" r="-3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224390" r="-2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224390" r="-1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224390" r="-1732" b="-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32616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C4E3B9F3-1236-4FDC-8BCA-5E228298CD6E}"/>
              </a:ext>
            </a:extLst>
          </p:cNvPr>
          <p:cNvSpPr/>
          <p:nvPr/>
        </p:nvSpPr>
        <p:spPr>
          <a:xfrm>
            <a:off x="2048289" y="747693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E8D7D1-32DA-478E-BD4A-B1C566A49121}"/>
              </a:ext>
            </a:extLst>
          </p:cNvPr>
          <p:cNvSpPr/>
          <p:nvPr/>
        </p:nvSpPr>
        <p:spPr>
          <a:xfrm>
            <a:off x="3479525" y="747693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19EE95-778F-498A-AAC0-A0904EF2E339}"/>
              </a:ext>
            </a:extLst>
          </p:cNvPr>
          <p:cNvSpPr/>
          <p:nvPr/>
        </p:nvSpPr>
        <p:spPr>
          <a:xfrm>
            <a:off x="4858580" y="747692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B6D70C-DC1B-4416-9F18-3AC04181FE39}"/>
              </a:ext>
            </a:extLst>
          </p:cNvPr>
          <p:cNvSpPr/>
          <p:nvPr/>
        </p:nvSpPr>
        <p:spPr>
          <a:xfrm>
            <a:off x="6281730" y="747691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E39BF8-2E0B-4288-9AEF-42218C7EF2FA}"/>
              </a:ext>
            </a:extLst>
          </p:cNvPr>
          <p:cNvSpPr/>
          <p:nvPr/>
        </p:nvSpPr>
        <p:spPr>
          <a:xfrm>
            <a:off x="7665124" y="747690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8035E2-CE18-4EA6-8B70-AFE0EC971BA8}"/>
              </a:ext>
            </a:extLst>
          </p:cNvPr>
          <p:cNvSpPr/>
          <p:nvPr/>
        </p:nvSpPr>
        <p:spPr>
          <a:xfrm>
            <a:off x="610427" y="1257902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DCDE37-CE30-449D-9069-CFDB7393E0C5}"/>
              </a:ext>
            </a:extLst>
          </p:cNvPr>
          <p:cNvSpPr/>
          <p:nvPr/>
        </p:nvSpPr>
        <p:spPr>
          <a:xfrm>
            <a:off x="3479525" y="1257902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1282D5-5787-4FC1-8CFA-57FE47119525}"/>
              </a:ext>
            </a:extLst>
          </p:cNvPr>
          <p:cNvSpPr/>
          <p:nvPr/>
        </p:nvSpPr>
        <p:spPr>
          <a:xfrm>
            <a:off x="4858580" y="1257901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624759-4D06-46D9-9021-12F447CE903A}"/>
              </a:ext>
            </a:extLst>
          </p:cNvPr>
          <p:cNvSpPr/>
          <p:nvPr/>
        </p:nvSpPr>
        <p:spPr>
          <a:xfrm>
            <a:off x="6281730" y="1257900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C46D2D-EEC2-414C-9E13-AB4D3121397D}"/>
              </a:ext>
            </a:extLst>
          </p:cNvPr>
          <p:cNvSpPr/>
          <p:nvPr/>
        </p:nvSpPr>
        <p:spPr>
          <a:xfrm>
            <a:off x="7665124" y="1257899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D8D84C-CD09-4FB9-82A5-91147225F6CD}"/>
              </a:ext>
            </a:extLst>
          </p:cNvPr>
          <p:cNvSpPr/>
          <p:nvPr/>
        </p:nvSpPr>
        <p:spPr>
          <a:xfrm>
            <a:off x="2048289" y="1747571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BB2E6-B4EA-428B-96B8-223D2F9965D1}"/>
              </a:ext>
            </a:extLst>
          </p:cNvPr>
          <p:cNvSpPr/>
          <p:nvPr/>
        </p:nvSpPr>
        <p:spPr>
          <a:xfrm>
            <a:off x="3479525" y="1747571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90D15D-04C7-4505-91E8-E7EF3AB1DE32}"/>
              </a:ext>
            </a:extLst>
          </p:cNvPr>
          <p:cNvSpPr/>
          <p:nvPr/>
        </p:nvSpPr>
        <p:spPr>
          <a:xfrm>
            <a:off x="4858580" y="1747570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538161-35F3-491D-AE1C-E1DE20EE146B}"/>
              </a:ext>
            </a:extLst>
          </p:cNvPr>
          <p:cNvSpPr/>
          <p:nvPr/>
        </p:nvSpPr>
        <p:spPr>
          <a:xfrm>
            <a:off x="6281730" y="1747569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F20BE8-2863-4617-B805-118FAF95AECC}"/>
              </a:ext>
            </a:extLst>
          </p:cNvPr>
          <p:cNvSpPr/>
          <p:nvPr/>
        </p:nvSpPr>
        <p:spPr>
          <a:xfrm>
            <a:off x="7665124" y="1747568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21FDB9-D5AF-4D0B-B62D-D479D60DF1A0}"/>
              </a:ext>
            </a:extLst>
          </p:cNvPr>
          <p:cNvSpPr/>
          <p:nvPr/>
        </p:nvSpPr>
        <p:spPr>
          <a:xfrm>
            <a:off x="610427" y="2257780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51F6D6-C261-4F1A-92CE-ED49FE3A7EC7}"/>
              </a:ext>
            </a:extLst>
          </p:cNvPr>
          <p:cNvSpPr/>
          <p:nvPr/>
        </p:nvSpPr>
        <p:spPr>
          <a:xfrm>
            <a:off x="3479525" y="2257780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47213F-F3A7-40BA-B879-5644F3B658AE}"/>
              </a:ext>
            </a:extLst>
          </p:cNvPr>
          <p:cNvSpPr/>
          <p:nvPr/>
        </p:nvSpPr>
        <p:spPr>
          <a:xfrm>
            <a:off x="4858580" y="2257779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5D2C72-FE27-4630-8EA7-1C296AE99A65}"/>
              </a:ext>
            </a:extLst>
          </p:cNvPr>
          <p:cNvSpPr/>
          <p:nvPr/>
        </p:nvSpPr>
        <p:spPr>
          <a:xfrm>
            <a:off x="6281730" y="2257778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4A771BD-C9D7-438F-96F2-B0FFD04B8B32}"/>
              </a:ext>
            </a:extLst>
          </p:cNvPr>
          <p:cNvSpPr/>
          <p:nvPr/>
        </p:nvSpPr>
        <p:spPr>
          <a:xfrm>
            <a:off x="7665124" y="2257777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D2FF438-4387-40F2-8B28-C745DA5A88EF}"/>
              </a:ext>
            </a:extLst>
          </p:cNvPr>
          <p:cNvSpPr/>
          <p:nvPr/>
        </p:nvSpPr>
        <p:spPr>
          <a:xfrm>
            <a:off x="610427" y="2769624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7F8959-E918-48FE-B23F-6AFCD3DF755C}"/>
              </a:ext>
            </a:extLst>
          </p:cNvPr>
          <p:cNvSpPr/>
          <p:nvPr/>
        </p:nvSpPr>
        <p:spPr>
          <a:xfrm>
            <a:off x="2048289" y="2769624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BBB69D-0C83-4BD2-8016-4C813048A01A}"/>
              </a:ext>
            </a:extLst>
          </p:cNvPr>
          <p:cNvSpPr/>
          <p:nvPr/>
        </p:nvSpPr>
        <p:spPr>
          <a:xfrm>
            <a:off x="6281730" y="2769622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0164E4-E81D-471C-8331-DA927C95622D}"/>
              </a:ext>
            </a:extLst>
          </p:cNvPr>
          <p:cNvSpPr/>
          <p:nvPr/>
        </p:nvSpPr>
        <p:spPr>
          <a:xfrm>
            <a:off x="7665124" y="2769621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7B7966-8D2F-44CE-B4AF-4124C3DE58D3}"/>
              </a:ext>
            </a:extLst>
          </p:cNvPr>
          <p:cNvSpPr/>
          <p:nvPr/>
        </p:nvSpPr>
        <p:spPr>
          <a:xfrm>
            <a:off x="610427" y="3279833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8774B7-5A5F-47E4-ACC2-95023D73E90C}"/>
              </a:ext>
            </a:extLst>
          </p:cNvPr>
          <p:cNvSpPr/>
          <p:nvPr/>
        </p:nvSpPr>
        <p:spPr>
          <a:xfrm>
            <a:off x="2048289" y="3279833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B7DABB8-28FB-473A-8EB0-7BF7CBC26F17}"/>
              </a:ext>
            </a:extLst>
          </p:cNvPr>
          <p:cNvSpPr/>
          <p:nvPr/>
        </p:nvSpPr>
        <p:spPr>
          <a:xfrm>
            <a:off x="4858580" y="3251366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7E9A7B-F129-4817-B1C4-17F0F72550A3}"/>
              </a:ext>
            </a:extLst>
          </p:cNvPr>
          <p:cNvSpPr/>
          <p:nvPr/>
        </p:nvSpPr>
        <p:spPr>
          <a:xfrm>
            <a:off x="7665124" y="3279830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9FCC427-D4AF-40D4-BB40-925AE37D82D2}"/>
              </a:ext>
            </a:extLst>
          </p:cNvPr>
          <p:cNvSpPr/>
          <p:nvPr/>
        </p:nvSpPr>
        <p:spPr>
          <a:xfrm>
            <a:off x="610427" y="3781463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3CCE51-45CA-40C3-B9DF-DFEB8471D332}"/>
              </a:ext>
            </a:extLst>
          </p:cNvPr>
          <p:cNvSpPr/>
          <p:nvPr/>
        </p:nvSpPr>
        <p:spPr>
          <a:xfrm>
            <a:off x="2048289" y="3781463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E9A0892-AF3F-431F-8709-61D014B4D87C}"/>
              </a:ext>
            </a:extLst>
          </p:cNvPr>
          <p:cNvSpPr/>
          <p:nvPr/>
        </p:nvSpPr>
        <p:spPr>
          <a:xfrm>
            <a:off x="3479525" y="3781463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4E65B9-6A11-41A5-8507-09BCA7584F3E}"/>
              </a:ext>
            </a:extLst>
          </p:cNvPr>
          <p:cNvSpPr/>
          <p:nvPr/>
        </p:nvSpPr>
        <p:spPr>
          <a:xfrm>
            <a:off x="7665124" y="3781460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6C6DB24-00E9-4E6A-96A1-F7335FF7469F}"/>
              </a:ext>
            </a:extLst>
          </p:cNvPr>
          <p:cNvSpPr/>
          <p:nvPr/>
        </p:nvSpPr>
        <p:spPr>
          <a:xfrm>
            <a:off x="610427" y="4291672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F69D393-75EB-48AA-B60D-969C4E659A01}"/>
              </a:ext>
            </a:extLst>
          </p:cNvPr>
          <p:cNvSpPr/>
          <p:nvPr/>
        </p:nvSpPr>
        <p:spPr>
          <a:xfrm>
            <a:off x="2048289" y="4291672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AE1B370-8293-427B-8BFF-496AB3B8A400}"/>
              </a:ext>
            </a:extLst>
          </p:cNvPr>
          <p:cNvSpPr/>
          <p:nvPr/>
        </p:nvSpPr>
        <p:spPr>
          <a:xfrm>
            <a:off x="3479525" y="4291672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BAE8439-537F-494C-ACF1-46E315217DBD}"/>
              </a:ext>
            </a:extLst>
          </p:cNvPr>
          <p:cNvSpPr/>
          <p:nvPr/>
        </p:nvSpPr>
        <p:spPr>
          <a:xfrm>
            <a:off x="4858580" y="4291671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1C4773-3AFF-4D25-BD80-4550FAA85260}"/>
              </a:ext>
            </a:extLst>
          </p:cNvPr>
          <p:cNvSpPr/>
          <p:nvPr/>
        </p:nvSpPr>
        <p:spPr>
          <a:xfrm>
            <a:off x="676688" y="4748015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18879DB-183D-4625-A359-2EA9CE7C7561}"/>
              </a:ext>
            </a:extLst>
          </p:cNvPr>
          <p:cNvSpPr/>
          <p:nvPr/>
        </p:nvSpPr>
        <p:spPr>
          <a:xfrm>
            <a:off x="3459177" y="4764091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63EAC00-E5D4-43E1-B381-523D7E45DD7B}"/>
              </a:ext>
            </a:extLst>
          </p:cNvPr>
          <p:cNvSpPr/>
          <p:nvPr/>
        </p:nvSpPr>
        <p:spPr>
          <a:xfrm>
            <a:off x="4858580" y="4766180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C0C0189-4574-4E4D-A7FC-38AB48281FD4}"/>
              </a:ext>
            </a:extLst>
          </p:cNvPr>
          <p:cNvSpPr/>
          <p:nvPr/>
        </p:nvSpPr>
        <p:spPr>
          <a:xfrm>
            <a:off x="6261044" y="4757396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695FB20-181D-41BB-AAFC-509A544F8260}"/>
              </a:ext>
            </a:extLst>
          </p:cNvPr>
          <p:cNvSpPr/>
          <p:nvPr/>
        </p:nvSpPr>
        <p:spPr>
          <a:xfrm>
            <a:off x="7688993" y="4748012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E40F641-F9A7-442F-8EF1-7A2ABCCFFD7E}"/>
              </a:ext>
            </a:extLst>
          </p:cNvPr>
          <p:cNvSpPr/>
          <p:nvPr/>
        </p:nvSpPr>
        <p:spPr>
          <a:xfrm>
            <a:off x="3459177" y="5258224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30E9F14-02C7-4F18-8009-E1F9EC47D071}"/>
              </a:ext>
            </a:extLst>
          </p:cNvPr>
          <p:cNvSpPr/>
          <p:nvPr/>
        </p:nvSpPr>
        <p:spPr>
          <a:xfrm>
            <a:off x="2114550" y="5258224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AEA6B67-4160-470E-8559-B3AC4FE55792}"/>
              </a:ext>
            </a:extLst>
          </p:cNvPr>
          <p:cNvSpPr/>
          <p:nvPr/>
        </p:nvSpPr>
        <p:spPr>
          <a:xfrm>
            <a:off x="4803805" y="5251072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2EDA749-BE1B-4934-A35C-BD1F4EA52F55}"/>
              </a:ext>
            </a:extLst>
          </p:cNvPr>
          <p:cNvSpPr/>
          <p:nvPr/>
        </p:nvSpPr>
        <p:spPr>
          <a:xfrm>
            <a:off x="6241667" y="5251072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4EFE11-A1D6-4BDE-BFE3-F78764643ED8}"/>
              </a:ext>
            </a:extLst>
          </p:cNvPr>
          <p:cNvSpPr/>
          <p:nvPr/>
        </p:nvSpPr>
        <p:spPr>
          <a:xfrm>
            <a:off x="610427" y="5780006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05715D0-40F7-47B3-8A15-CCEF11F384C0}"/>
              </a:ext>
            </a:extLst>
          </p:cNvPr>
          <p:cNvSpPr/>
          <p:nvPr/>
        </p:nvSpPr>
        <p:spPr>
          <a:xfrm>
            <a:off x="2048289" y="5780006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14B31D9-EEB5-49AF-80F3-CEF471A21E7F}"/>
              </a:ext>
            </a:extLst>
          </p:cNvPr>
          <p:cNvSpPr/>
          <p:nvPr/>
        </p:nvSpPr>
        <p:spPr>
          <a:xfrm>
            <a:off x="3479525" y="5780006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8D94A63-10B9-4A2F-A7EC-E534311AD52F}"/>
              </a:ext>
            </a:extLst>
          </p:cNvPr>
          <p:cNvSpPr/>
          <p:nvPr/>
        </p:nvSpPr>
        <p:spPr>
          <a:xfrm>
            <a:off x="7665124" y="5780003"/>
            <a:ext cx="1185243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93817B4-6781-4E04-B0D9-2874C066EB83}"/>
              </a:ext>
            </a:extLst>
          </p:cNvPr>
          <p:cNvSpPr/>
          <p:nvPr/>
        </p:nvSpPr>
        <p:spPr>
          <a:xfrm>
            <a:off x="545625" y="6290215"/>
            <a:ext cx="1312599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A1DAE3F-95C5-431A-8817-4D63DF15D9F2}"/>
              </a:ext>
            </a:extLst>
          </p:cNvPr>
          <p:cNvSpPr/>
          <p:nvPr/>
        </p:nvSpPr>
        <p:spPr>
          <a:xfrm>
            <a:off x="2048289" y="6290215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203A68D-CEDA-475B-886C-FF9F43EF3F0C}"/>
              </a:ext>
            </a:extLst>
          </p:cNvPr>
          <p:cNvSpPr/>
          <p:nvPr/>
        </p:nvSpPr>
        <p:spPr>
          <a:xfrm>
            <a:off x="3479525" y="6290215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949494-8393-42BB-B751-B8E54696A8E5}"/>
              </a:ext>
            </a:extLst>
          </p:cNvPr>
          <p:cNvSpPr/>
          <p:nvPr/>
        </p:nvSpPr>
        <p:spPr>
          <a:xfrm>
            <a:off x="4858580" y="6290214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CBC9E2D-FE08-4AC6-8A8E-4E87BF9461BF}"/>
              </a:ext>
            </a:extLst>
          </p:cNvPr>
          <p:cNvSpPr/>
          <p:nvPr/>
        </p:nvSpPr>
        <p:spPr>
          <a:xfrm>
            <a:off x="7697698" y="5258221"/>
            <a:ext cx="1185243" cy="417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4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8767970"/>
                  </p:ext>
                </p:extLst>
              </p:nvPr>
            </p:nvGraphicFramePr>
            <p:xfrm>
              <a:off x="174362" y="123012"/>
              <a:ext cx="8795275" cy="66119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105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3120079993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374986871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671536127"/>
                        </a:ext>
                      </a:extLst>
                    </a:gridCol>
                  </a:tblGrid>
                  <a:tr h="561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𝐹𝑖𝑟𝑠𝑡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4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𝑡𝑒𝑟𝑚𝑠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𝑛𝑡h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𝑟𝑢𝑙𝑒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</m:oMath>
                            </m:oMathPara>
                          </a14:m>
                          <a:endParaRPr lang="en-GB" sz="16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𝑟𝑢𝑙𝑒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𝑠𝑡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29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𝑡h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𝑡𝑒𝑟𝑚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5, 9, 13, 17,…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7, 11, 15, 19,…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en-GB" sz="14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8, 13, 18, 23,…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148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2, 7, 12, 17,…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142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2, 8, 14, 20,…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+ 6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170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−2, 4, 10, 16,…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+ 6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1, 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2, 5, 8, 11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10, 12, 14, 16…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6, 4, 2, 0,…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8−2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7, 6, 5, 4,…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7, 4, 1, −2,…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10−3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−77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9756386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2.5, 0, −2.5, −5,… 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5−2.5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− 2.5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2.5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−67.5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7326167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8767970"/>
                  </p:ext>
                </p:extLst>
              </p:nvPr>
            </p:nvGraphicFramePr>
            <p:xfrm>
              <a:off x="174362" y="123012"/>
              <a:ext cx="8795275" cy="66119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105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3120079993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374986871"/>
                        </a:ext>
                      </a:extLst>
                    </a:gridCol>
                    <a:gridCol w="1407370">
                      <a:extLst>
                        <a:ext uri="{9D8B030D-6E8A-4147-A177-3AD203B41FA5}">
                          <a16:colId xmlns:a16="http://schemas.microsoft.com/office/drawing/2014/main" val="1671536127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053" r="-5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053" r="-4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053" r="-3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053" r="-2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053" r="-101732" b="-10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053" r="-1732" b="-10442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15663" r="-5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15663" r="-4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15663" r="-3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15663" r="-2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15663" r="-101732" b="-10951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15663" r="-1732" b="-10951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218293" r="-5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218293" r="-4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218293" r="-3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218293" r="-2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218293" r="-101732" b="-100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218293" r="-1732" b="-10085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314458" r="-5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314458" r="-4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314458" r="-3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314458" r="-2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314458" r="-101732" b="-896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314458" r="-1732" b="-8963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419512" r="-5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419512" r="-4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419512" r="-3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419512" r="-2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419512" r="-101732" b="-8073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419512" r="-1732" b="-8073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513253" r="-5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513253" r="-4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513253" r="-3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513253" r="-2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513253" r="-101732" b="-697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513253" r="-1732" b="-697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620732" r="-5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620732" r="-4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620732" r="-3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620732" r="-2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620732" r="-101732" b="-6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620732" r="-1732" b="-6060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712048" r="-5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712048" r="-4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712048" r="-3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712048" r="-2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712048" r="-101732" b="-4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712048" r="-1732" b="-4987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821951" r="-5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821951" r="-4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821951" r="-3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821951" r="-2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821951" r="-101732" b="-404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821951" r="-1732" b="-4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910843" r="-5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910843" r="-4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910843" r="-3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910843" r="-2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910843" r="-101732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910843" r="-1732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023171" r="-5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023171" r="-4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023171" r="-3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023171" r="-2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023171" r="-101732" b="-2036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023171" r="-1732" b="-2036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109639" r="-5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109639" r="-4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109639" r="-3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109639" r="-2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109639" r="-101732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109639" r="-1732" b="-1012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563866"/>
                      </a:ext>
                    </a:extLst>
                  </a:tr>
                  <a:tr h="5027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541" t="-1224390" r="-5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541" t="-1224390" r="-4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541" t="-1224390" r="-3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5541" t="-1224390" r="-2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5541" t="-1224390" r="-10173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5541" t="-1224390" r="-1732" b="-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32616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3468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528</Words>
  <Application>Microsoft Office PowerPoint</Application>
  <PresentationFormat>On-screen Show (4:3)</PresentationFormat>
  <Paragraphs>193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50</cp:revision>
  <dcterms:created xsi:type="dcterms:W3CDTF">2019-03-03T19:40:11Z</dcterms:created>
  <dcterms:modified xsi:type="dcterms:W3CDTF">2019-05-09T09:20:35Z</dcterms:modified>
</cp:coreProperties>
</file>