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8" r:id="rId2"/>
  </p:sldMasterIdLst>
  <p:notesMasterIdLst>
    <p:notesMasterId r:id="rId11"/>
  </p:notesMasterIdLst>
  <p:sldIdLst>
    <p:sldId id="298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F6C4-85EC-468B-BB1F-AD3A9D9AF56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57691-08AD-4515-8021-540E04B55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25E8698-F8BF-40CA-B9E6-71EEEB351D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6AA82EA-3E28-49D1-8BF8-9FCF637C7C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E79E4FF-54FF-4B9C-A491-D148C108D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FD579-FCCF-460F-902A-B46DDEEB87D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6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80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61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34AF-5C14-414F-B78E-4039FCAC9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4C7F-1794-45CC-A19A-81F7AFA2343B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00E0B-5D49-429E-9479-64DAA9D9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2EFFA-3DF3-40B9-AECF-D18149DE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65F1C-322C-4EE1-84AB-C8D5EE37B8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27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E0FF2-CD45-417C-8A40-072BCF22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9FF4-9C48-4148-93A7-2306F8EE5339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F7D57-F4E6-4563-AC51-29AE8E50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39D74-7CB5-4923-8486-8D05E41F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C3441-6B3C-4328-99B3-5C7FFC842A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43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FB1F8-EF90-4313-9468-5DFFA05C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8097-8AA0-4C4D-8055-E19005B56DB8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2A80-5925-4026-98A4-4B5CB16A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75A66-5306-4848-BB14-F4E765E8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1A46-4D62-4748-A81E-244AFB4967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9870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A7BC57-9CAA-4A52-A45A-1054C67E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8ABEE-CADF-4464-B8BD-EA15DF5D76EF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BBE37B-67B6-4511-9839-F08987BD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233072-711F-4FA6-8C65-171D868F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B59D-AF84-4ECC-9193-A40D104AB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865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AE03BC-0089-420C-A1DF-9D292DE9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551C-1D9E-4E8E-8AA7-B79540363A7B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8C5E98-208A-4BA3-9CC1-703FF876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405C18-0E33-4C27-9302-80AD66D8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6086-A90C-4144-B429-3C83BC11E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557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717D1A-CDD6-4406-8C2E-7AA94BCB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9A10-4C94-4420-B750-8220A6E16A66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183EF2-A600-4DC6-A525-DA57A4BB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F44C90-9C16-48F0-8A16-B5DBAE74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1F69A-18BB-4F6C-B056-8B6F55632B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594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986EBBD-2926-4FC3-8DC7-74C0F08C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B942-9B5E-4D33-B930-93C10491ABC8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7004DB-B647-43F6-A77A-06B2EC41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CD6CCA-4692-4802-8F2E-88A2B030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393D9-1DCF-43D5-B3C2-59BC9EFAB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38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36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90000D-FAF6-4617-8247-EF06B28E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2616-D9D3-4E12-8FFC-E78A74E56FC8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A2AADB-B125-4632-9091-3B45383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426FB-11BB-4B3D-8165-F6EFE6BA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6D21-6B80-422D-A91F-EE51633B2B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606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9957FB-81BB-4030-B7C4-49E91A11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7BE0-DFEE-49F5-9214-5FA29CBCD001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2E4BAC-5F0C-47DA-AF67-4521D0BF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D1EB56-4F6E-4B93-99ED-206C79E4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8A3D-3FD1-4632-AB25-608EC72711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952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C14F5-7AD8-414A-B867-076630A6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2AF5-6A1C-4060-9C5E-2F37784897A1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D70F9-37AD-4F48-ACE0-0FBFEA67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C9E-047A-4210-8F25-6569157B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6ED9-852A-4C3F-8F80-6763925486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2210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DF63-13C9-46A5-BA10-4DAF3FF4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0062-6C55-4E15-B213-146F148324D5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1B3D-08E5-4C21-A447-66D64108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F03C5-F280-4CD8-8ACE-F60B6BB5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D003F-FE0E-4F92-8B57-E64561BDC8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32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2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6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2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8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10FC-9B76-4167-B9D6-E2F09912F7D6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5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E3FFB79-3606-4BAA-833F-933AB6AC12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DB8EC5-3935-488E-83F1-5A76887F93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1ABC2-0F87-40F7-A45D-797F98A48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0850D2-1462-40A4-A918-41B9239FE20B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C5E6-27FA-48CF-B403-665F8F08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AEFEA-F320-4B7D-B16A-D30A01403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36EF512-A71A-4CC0-95A9-6690949FAB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864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C6FC-3E9C-4230-B5BE-7EFDAA2F5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4400" b="1" dirty="0">
                <a:solidFill>
                  <a:schemeClr val="bg1"/>
                </a:solidFill>
              </a:rPr>
              <a:t>Similar triangles: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Missing sides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DFDB4506-FA5A-4728-924A-FE8DF8974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92F69F5-AE89-4BCD-A2F1-976D1DD9F2D8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DD070BC-F624-44BE-BD01-64B7B85BBC93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451EB8-808C-486F-8BCE-5D231DB02337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4BC62465-3569-430B-AB14-464416D12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5CDA2DCD-FA89-4091-AC63-3D2F9D3E0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EB9D52C-9B8F-4298-857D-DA2A8F1EFF30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2D9CD544-497F-4895-9552-26EE7025D2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E864358F-4ADD-433B-9F5F-394EBFF4403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14590" y="6173522"/>
            <a:ext cx="99906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Practice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DE9D045-EF92-4E87-AAD2-69F276D7EB14}"/>
              </a:ext>
            </a:extLst>
          </p:cNvPr>
          <p:cNvGrpSpPr/>
          <p:nvPr/>
        </p:nvGrpSpPr>
        <p:grpSpPr>
          <a:xfrm>
            <a:off x="2366682" y="3870760"/>
            <a:ext cx="4410636" cy="2487706"/>
            <a:chOff x="67235" y="860612"/>
            <a:chExt cx="4410636" cy="248770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EC56C2E-2615-448C-859C-D4A1C7F80AAB}"/>
                </a:ext>
              </a:extLst>
            </p:cNvPr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DF1095E-DCCD-4EEF-A5FD-16A7CBAC2149}"/>
                  </a:ext>
                </a:extLst>
              </p:cNvPr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C45E3B4D-6E01-4744-A00F-868415226416}"/>
                    </a:ext>
                  </a:extLst>
                </p:cNvPr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28" name="Freeform 14">
                    <a:extLst>
                      <a:ext uri="{FF2B5EF4-FFF2-40B4-BE49-F238E27FC236}">
                        <a16:creationId xmlns:a16="http://schemas.microsoft.com/office/drawing/2014/main" id="{6E816B50-5D32-4FCC-8A0F-1E0DB339A28B}"/>
                      </a:ext>
                    </a:extLst>
                  </p:cNvPr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57441EC0-B8C9-4495-8527-4C3A4F494194}"/>
                      </a:ext>
                    </a:extLst>
                  </p:cNvPr>
                  <p:cNvSpPr txBox="1"/>
                  <p:nvPr/>
                </p:nvSpPr>
                <p:spPr>
                  <a:xfrm>
                    <a:off x="1201234" y="32216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4A018672-C0D8-4EC4-8C9B-1A224AD76C8E}"/>
                      </a:ext>
                    </a:extLst>
                  </p:cNvPr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D7EA8885-928D-4FDB-BA5F-DF3715D40DCC}"/>
                      </a:ext>
                    </a:extLst>
                  </p:cNvPr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94FE7EF4-D190-4F64-8BD9-91F3D8B58A23}"/>
                      </a:ext>
                    </a:extLst>
                  </p:cNvPr>
                  <p:cNvSpPr txBox="1"/>
                  <p:nvPr/>
                </p:nvSpPr>
                <p:spPr>
                  <a:xfrm>
                    <a:off x="466165" y="4659316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0BA9A638-F5F7-4567-81CB-88CA6079B809}"/>
                    </a:ext>
                  </a:extLst>
                </p:cNvPr>
                <p:cNvGrpSpPr/>
                <p:nvPr/>
              </p:nvGrpSpPr>
              <p:grpSpPr>
                <a:xfrm>
                  <a:off x="179511" y="960311"/>
                  <a:ext cx="1840179" cy="1489000"/>
                  <a:chOff x="1558254" y="1074565"/>
                  <a:chExt cx="1840179" cy="1489000"/>
                </a:xfrm>
              </p:grpSpPr>
              <p:sp>
                <p:nvSpPr>
                  <p:cNvPr id="22" name="Freeform 9">
                    <a:extLst>
                      <a:ext uri="{FF2B5EF4-FFF2-40B4-BE49-F238E27FC236}">
                        <a16:creationId xmlns:a16="http://schemas.microsoft.com/office/drawing/2014/main" id="{2B7F419B-57B9-4A12-9BDE-321AF539BC62}"/>
                      </a:ext>
                    </a:extLst>
                  </p:cNvPr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7B1B6161-A0BA-458E-A779-7359A39D2C7B}"/>
                      </a:ext>
                    </a:extLst>
                  </p:cNvPr>
                  <p:cNvSpPr txBox="1"/>
                  <p:nvPr/>
                </p:nvSpPr>
                <p:spPr>
                  <a:xfrm>
                    <a:off x="2713019" y="1145867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91B7F87E-9606-461F-96DE-ED6464BA11ED}"/>
                      </a:ext>
                    </a:extLst>
                  </p:cNvPr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A2C85770-6CC6-43EB-8DBC-01A0DA6444C4}"/>
                      </a:ext>
                    </a:extLst>
                  </p:cNvPr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9A2950EA-FC15-4DDA-A9A9-0FE12F7B0B49}"/>
                      </a:ext>
                    </a:extLst>
                  </p:cNvPr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F016535-68E7-4941-A3A5-C378B6D7F34D}"/>
                  </a:ext>
                </a:extLst>
              </p:cNvPr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C61EE2B-9C80-4EAD-8046-5404E75C716F}"/>
                </a:ext>
              </a:extLst>
            </p:cNvPr>
            <p:cNvSpPr txBox="1"/>
            <p:nvPr/>
          </p:nvSpPr>
          <p:spPr>
            <a:xfrm>
              <a:off x="3993533" y="884903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4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5"/>
          <p:cNvSpPr txBox="1">
            <a:spLocks/>
          </p:cNvSpPr>
          <p:nvPr/>
        </p:nvSpPr>
        <p:spPr>
          <a:xfrm>
            <a:off x="179512" y="130622"/>
            <a:ext cx="6984776" cy="68400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What is the scale factor? Find the missing lengths.</a:t>
            </a:r>
            <a:endParaRPr lang="en-GB" dirty="0"/>
          </a:p>
        </p:txBody>
      </p:sp>
      <p:sp>
        <p:nvSpPr>
          <p:cNvPr id="15" name="Freeform 14"/>
          <p:cNvSpPr/>
          <p:nvPr/>
        </p:nvSpPr>
        <p:spPr>
          <a:xfrm>
            <a:off x="363070" y="3004199"/>
            <a:ext cx="3334871" cy="2084294"/>
          </a:xfrm>
          <a:custGeom>
            <a:avLst/>
            <a:gdLst>
              <a:gd name="connsiteX0" fmla="*/ 1048871 w 3334871"/>
              <a:gd name="connsiteY0" fmla="*/ 0 h 2084294"/>
              <a:gd name="connsiteX1" fmla="*/ 0 w 3334871"/>
              <a:gd name="connsiteY1" fmla="*/ 2084294 h 2084294"/>
              <a:gd name="connsiteX2" fmla="*/ 3334871 w 3334871"/>
              <a:gd name="connsiteY2" fmla="*/ 2003611 h 2084294"/>
              <a:gd name="connsiteX3" fmla="*/ 1048871 w 3334871"/>
              <a:gd name="connsiteY3" fmla="*/ 0 h 20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4871" h="2084294">
                <a:moveTo>
                  <a:pt x="1048871" y="0"/>
                </a:moveTo>
                <a:lnTo>
                  <a:pt x="0" y="2084294"/>
                </a:lnTo>
                <a:lnTo>
                  <a:pt x="3334871" y="2003611"/>
                </a:lnTo>
                <a:lnTo>
                  <a:pt x="1048871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201235" y="322160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0347" y="5088493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9857" y="354329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6165" y="465931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884898" y="4626828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21" name="Freeform 20"/>
          <p:cNvSpPr/>
          <p:nvPr/>
        </p:nvSpPr>
        <p:spPr>
          <a:xfrm>
            <a:off x="1667435" y="1620295"/>
            <a:ext cx="1797424" cy="1030940"/>
          </a:xfrm>
          <a:custGeom>
            <a:avLst/>
            <a:gdLst>
              <a:gd name="connsiteX0" fmla="*/ 1048871 w 3334871"/>
              <a:gd name="connsiteY0" fmla="*/ 0 h 2084294"/>
              <a:gd name="connsiteX1" fmla="*/ 0 w 3334871"/>
              <a:gd name="connsiteY1" fmla="*/ 2084294 h 2084294"/>
              <a:gd name="connsiteX2" fmla="*/ 3334871 w 3334871"/>
              <a:gd name="connsiteY2" fmla="*/ 2003611 h 2084294"/>
              <a:gd name="connsiteX3" fmla="*/ 1048871 w 3334871"/>
              <a:gd name="connsiteY3" fmla="*/ 0 h 20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4871" h="2084294">
                <a:moveTo>
                  <a:pt x="1048871" y="0"/>
                </a:moveTo>
                <a:lnTo>
                  <a:pt x="0" y="2084294"/>
                </a:lnTo>
                <a:lnTo>
                  <a:pt x="3334871" y="2003611"/>
                </a:lnTo>
                <a:lnTo>
                  <a:pt x="1048871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839390" y="16741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6797" y="265123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3cm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16488" y="1752541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74107" y="230391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707142" y="227025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66165" y="1465729"/>
            <a:ext cx="8234082" cy="2689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20371" y="986616"/>
            <a:ext cx="1346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Your turn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92288" y="5596632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14018" y="3812199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2x2 = 4cm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041" y="1649561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3÷2 = 1.5cm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857010" y="3033465"/>
            <a:ext cx="3368084" cy="2545959"/>
            <a:chOff x="329857" y="3004199"/>
            <a:chExt cx="3368084" cy="2545959"/>
          </a:xfrm>
        </p:grpSpPr>
        <p:sp>
          <p:nvSpPr>
            <p:cNvPr id="33" name="Freeform 32"/>
            <p:cNvSpPr/>
            <p:nvPr/>
          </p:nvSpPr>
          <p:spPr>
            <a:xfrm>
              <a:off x="363070" y="3004199"/>
              <a:ext cx="3334871" cy="2084294"/>
            </a:xfrm>
            <a:custGeom>
              <a:avLst/>
              <a:gdLst>
                <a:gd name="connsiteX0" fmla="*/ 1048871 w 3334871"/>
                <a:gd name="connsiteY0" fmla="*/ 0 h 2084294"/>
                <a:gd name="connsiteX1" fmla="*/ 0 w 3334871"/>
                <a:gd name="connsiteY1" fmla="*/ 2084294 h 2084294"/>
                <a:gd name="connsiteX2" fmla="*/ 3334871 w 3334871"/>
                <a:gd name="connsiteY2" fmla="*/ 2003611 h 2084294"/>
                <a:gd name="connsiteX3" fmla="*/ 1048871 w 3334871"/>
                <a:gd name="connsiteY3" fmla="*/ 0 h 20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4871" h="2084294">
                  <a:moveTo>
                    <a:pt x="1048871" y="0"/>
                  </a:moveTo>
                  <a:lnTo>
                    <a:pt x="0" y="2084294"/>
                  </a:lnTo>
                  <a:lnTo>
                    <a:pt x="3334871" y="2003611"/>
                  </a:lnTo>
                  <a:lnTo>
                    <a:pt x="1048871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01235" y="3221602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90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90347" y="5088493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9cm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9857" y="3543299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6cm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6165" y="4659316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70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84898" y="4626828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20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194588" y="1649561"/>
            <a:ext cx="1887215" cy="1492605"/>
            <a:chOff x="1558254" y="1074565"/>
            <a:chExt cx="1887215" cy="1492605"/>
          </a:xfrm>
        </p:grpSpPr>
        <p:sp>
          <p:nvSpPr>
            <p:cNvPr id="40" name="Freeform 39"/>
            <p:cNvSpPr/>
            <p:nvPr/>
          </p:nvSpPr>
          <p:spPr>
            <a:xfrm>
              <a:off x="1558254" y="1074565"/>
              <a:ext cx="1797424" cy="1030940"/>
            </a:xfrm>
            <a:custGeom>
              <a:avLst/>
              <a:gdLst>
                <a:gd name="connsiteX0" fmla="*/ 1048871 w 3334871"/>
                <a:gd name="connsiteY0" fmla="*/ 0 h 2084294"/>
                <a:gd name="connsiteX1" fmla="*/ 0 w 3334871"/>
                <a:gd name="connsiteY1" fmla="*/ 2084294 h 2084294"/>
                <a:gd name="connsiteX2" fmla="*/ 3334871 w 3334871"/>
                <a:gd name="connsiteY2" fmla="*/ 2003611 h 2084294"/>
                <a:gd name="connsiteX3" fmla="*/ 1048871 w 3334871"/>
                <a:gd name="connsiteY3" fmla="*/ 0 h 20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4871" h="2084294">
                  <a:moveTo>
                    <a:pt x="1048871" y="0"/>
                  </a:moveTo>
                  <a:lnTo>
                    <a:pt x="0" y="2084294"/>
                  </a:lnTo>
                  <a:lnTo>
                    <a:pt x="3334871" y="2003611"/>
                  </a:lnTo>
                  <a:lnTo>
                    <a:pt x="1048871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30209" y="112837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4cm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57616" y="2105505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3cm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07307" y="1206811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90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4926" y="1758183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70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97961" y="1724523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20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010924" y="5509669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x3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41171" y="3841465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4x3 = 12cm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49602" y="1732986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6÷3 = 2cm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cxnSp>
        <p:nvCxnSpPr>
          <p:cNvPr id="50" name="Straight Connector 49"/>
          <p:cNvCxnSpPr>
            <a:stCxn id="15" idx="1"/>
            <a:endCxn id="15" idx="2"/>
          </p:cNvCxnSpPr>
          <p:nvPr/>
        </p:nvCxnSpPr>
        <p:spPr>
          <a:xfrm flipV="1">
            <a:off x="363070" y="5007810"/>
            <a:ext cx="3334871" cy="80683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1" idx="2"/>
          </p:cNvCxnSpPr>
          <p:nvPr/>
        </p:nvCxnSpPr>
        <p:spPr>
          <a:xfrm flipV="1">
            <a:off x="1620200" y="2611327"/>
            <a:ext cx="1844659" cy="74701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1"/>
            <a:endCxn id="15" idx="0"/>
          </p:cNvCxnSpPr>
          <p:nvPr/>
        </p:nvCxnSpPr>
        <p:spPr>
          <a:xfrm flipV="1">
            <a:off x="363070" y="3004199"/>
            <a:ext cx="1048871" cy="2084294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21" idx="0"/>
          </p:cNvCxnSpPr>
          <p:nvPr/>
        </p:nvCxnSpPr>
        <p:spPr>
          <a:xfrm flipV="1">
            <a:off x="1615643" y="1620295"/>
            <a:ext cx="617111" cy="1165373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5" idx="2"/>
            <a:endCxn id="15" idx="0"/>
          </p:cNvCxnSpPr>
          <p:nvPr/>
        </p:nvCxnSpPr>
        <p:spPr>
          <a:xfrm flipH="1" flipV="1">
            <a:off x="1411941" y="3004199"/>
            <a:ext cx="2286000" cy="200361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" idx="2"/>
          </p:cNvCxnSpPr>
          <p:nvPr/>
        </p:nvCxnSpPr>
        <p:spPr>
          <a:xfrm flipH="1" flipV="1">
            <a:off x="2206602" y="1614297"/>
            <a:ext cx="1258257" cy="997030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918407" y="5037076"/>
            <a:ext cx="3334871" cy="80683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175537" y="2640593"/>
            <a:ext cx="1844659" cy="74701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918407" y="3033465"/>
            <a:ext cx="1048871" cy="2084294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170980" y="1649561"/>
            <a:ext cx="617111" cy="1165373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967278" y="3033465"/>
            <a:ext cx="2286000" cy="200361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6761939" y="1643563"/>
            <a:ext cx="1258257" cy="997030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2400301" y="2957514"/>
            <a:ext cx="2137695" cy="2699448"/>
          </a:xfrm>
          <a:custGeom>
            <a:avLst/>
            <a:gdLst>
              <a:gd name="connsiteX0" fmla="*/ 1259683 w 2246071"/>
              <a:gd name="connsiteY0" fmla="*/ 0 h 3478725"/>
              <a:gd name="connsiteX1" fmla="*/ 2188371 w 2246071"/>
              <a:gd name="connsiteY1" fmla="*/ 1143000 h 3478725"/>
              <a:gd name="connsiteX2" fmla="*/ 1931196 w 2246071"/>
              <a:gd name="connsiteY2" fmla="*/ 3286125 h 3478725"/>
              <a:gd name="connsiteX3" fmla="*/ 173833 w 2246071"/>
              <a:gd name="connsiteY3" fmla="*/ 3386137 h 3478725"/>
              <a:gd name="connsiteX4" fmla="*/ 159546 w 2246071"/>
              <a:gd name="connsiteY4" fmla="*/ 3371850 h 3478725"/>
              <a:gd name="connsiteX0" fmla="*/ 1085850 w 2072238"/>
              <a:gd name="connsiteY0" fmla="*/ 0 h 3478725"/>
              <a:gd name="connsiteX1" fmla="*/ 2014538 w 2072238"/>
              <a:gd name="connsiteY1" fmla="*/ 1143000 h 3478725"/>
              <a:gd name="connsiteX2" fmla="*/ 1757363 w 2072238"/>
              <a:gd name="connsiteY2" fmla="*/ 3286125 h 3478725"/>
              <a:gd name="connsiteX3" fmla="*/ 0 w 2072238"/>
              <a:gd name="connsiteY3" fmla="*/ 3386137 h 3478725"/>
              <a:gd name="connsiteX0" fmla="*/ 1085850 w 2072238"/>
              <a:gd name="connsiteY0" fmla="*/ 0 h 3500520"/>
              <a:gd name="connsiteX1" fmla="*/ 2014538 w 2072238"/>
              <a:gd name="connsiteY1" fmla="*/ 1143000 h 3500520"/>
              <a:gd name="connsiteX2" fmla="*/ 1757363 w 2072238"/>
              <a:gd name="connsiteY2" fmla="*/ 3286125 h 3500520"/>
              <a:gd name="connsiteX3" fmla="*/ 0 w 2072238"/>
              <a:gd name="connsiteY3" fmla="*/ 3386137 h 3500520"/>
              <a:gd name="connsiteX0" fmla="*/ 2014538 w 2072238"/>
              <a:gd name="connsiteY0" fmla="*/ 0 h 2357520"/>
              <a:gd name="connsiteX1" fmla="*/ 1757363 w 2072238"/>
              <a:gd name="connsiteY1" fmla="*/ 2143125 h 2357520"/>
              <a:gd name="connsiteX2" fmla="*/ 0 w 2072238"/>
              <a:gd name="connsiteY2" fmla="*/ 2243137 h 2357520"/>
              <a:gd name="connsiteX0" fmla="*/ 685800 w 1765865"/>
              <a:gd name="connsiteY0" fmla="*/ 0 h 2663194"/>
              <a:gd name="connsiteX1" fmla="*/ 1757363 w 1765865"/>
              <a:gd name="connsiteY1" fmla="*/ 2428875 h 2663194"/>
              <a:gd name="connsiteX2" fmla="*/ 0 w 1765865"/>
              <a:gd name="connsiteY2" fmla="*/ 2528887 h 2663194"/>
              <a:gd name="connsiteX0" fmla="*/ 685800 w 1772606"/>
              <a:gd name="connsiteY0" fmla="*/ 0 h 2663194"/>
              <a:gd name="connsiteX1" fmla="*/ 1757363 w 1772606"/>
              <a:gd name="connsiteY1" fmla="*/ 2428875 h 2663194"/>
              <a:gd name="connsiteX2" fmla="*/ 0 w 1772606"/>
              <a:gd name="connsiteY2" fmla="*/ 2528887 h 2663194"/>
              <a:gd name="connsiteX0" fmla="*/ 685800 w 2124427"/>
              <a:gd name="connsiteY0" fmla="*/ 0 h 2541300"/>
              <a:gd name="connsiteX1" fmla="*/ 2114551 w 2124427"/>
              <a:gd name="connsiteY1" fmla="*/ 2028825 h 2541300"/>
              <a:gd name="connsiteX2" fmla="*/ 0 w 2124427"/>
              <a:gd name="connsiteY2" fmla="*/ 2528887 h 2541300"/>
              <a:gd name="connsiteX0" fmla="*/ 685800 w 2137695"/>
              <a:gd name="connsiteY0" fmla="*/ 0 h 2699448"/>
              <a:gd name="connsiteX1" fmla="*/ 2114551 w 2137695"/>
              <a:gd name="connsiteY1" fmla="*/ 2028825 h 2699448"/>
              <a:gd name="connsiteX2" fmla="*/ 0 w 2137695"/>
              <a:gd name="connsiteY2" fmla="*/ 2528887 h 269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7695" h="2699448">
                <a:moveTo>
                  <a:pt x="685800" y="0"/>
                </a:moveTo>
                <a:cubicBezTo>
                  <a:pt x="1326356" y="219074"/>
                  <a:pt x="2300289" y="964406"/>
                  <a:pt x="2114551" y="2028825"/>
                </a:cubicBezTo>
                <a:cubicBezTo>
                  <a:pt x="1928813" y="3093244"/>
                  <a:pt x="295275" y="2586037"/>
                  <a:pt x="0" y="2528887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6952570" y="2851335"/>
            <a:ext cx="2137695" cy="2699448"/>
          </a:xfrm>
          <a:custGeom>
            <a:avLst/>
            <a:gdLst>
              <a:gd name="connsiteX0" fmla="*/ 1259683 w 2246071"/>
              <a:gd name="connsiteY0" fmla="*/ 0 h 3478725"/>
              <a:gd name="connsiteX1" fmla="*/ 2188371 w 2246071"/>
              <a:gd name="connsiteY1" fmla="*/ 1143000 h 3478725"/>
              <a:gd name="connsiteX2" fmla="*/ 1931196 w 2246071"/>
              <a:gd name="connsiteY2" fmla="*/ 3286125 h 3478725"/>
              <a:gd name="connsiteX3" fmla="*/ 173833 w 2246071"/>
              <a:gd name="connsiteY3" fmla="*/ 3386137 h 3478725"/>
              <a:gd name="connsiteX4" fmla="*/ 159546 w 2246071"/>
              <a:gd name="connsiteY4" fmla="*/ 3371850 h 3478725"/>
              <a:gd name="connsiteX0" fmla="*/ 1085850 w 2072238"/>
              <a:gd name="connsiteY0" fmla="*/ 0 h 3478725"/>
              <a:gd name="connsiteX1" fmla="*/ 2014538 w 2072238"/>
              <a:gd name="connsiteY1" fmla="*/ 1143000 h 3478725"/>
              <a:gd name="connsiteX2" fmla="*/ 1757363 w 2072238"/>
              <a:gd name="connsiteY2" fmla="*/ 3286125 h 3478725"/>
              <a:gd name="connsiteX3" fmla="*/ 0 w 2072238"/>
              <a:gd name="connsiteY3" fmla="*/ 3386137 h 3478725"/>
              <a:gd name="connsiteX0" fmla="*/ 1085850 w 2072238"/>
              <a:gd name="connsiteY0" fmla="*/ 0 h 3500520"/>
              <a:gd name="connsiteX1" fmla="*/ 2014538 w 2072238"/>
              <a:gd name="connsiteY1" fmla="*/ 1143000 h 3500520"/>
              <a:gd name="connsiteX2" fmla="*/ 1757363 w 2072238"/>
              <a:gd name="connsiteY2" fmla="*/ 3286125 h 3500520"/>
              <a:gd name="connsiteX3" fmla="*/ 0 w 2072238"/>
              <a:gd name="connsiteY3" fmla="*/ 3386137 h 3500520"/>
              <a:gd name="connsiteX0" fmla="*/ 2014538 w 2072238"/>
              <a:gd name="connsiteY0" fmla="*/ 0 h 2357520"/>
              <a:gd name="connsiteX1" fmla="*/ 1757363 w 2072238"/>
              <a:gd name="connsiteY1" fmla="*/ 2143125 h 2357520"/>
              <a:gd name="connsiteX2" fmla="*/ 0 w 2072238"/>
              <a:gd name="connsiteY2" fmla="*/ 2243137 h 2357520"/>
              <a:gd name="connsiteX0" fmla="*/ 685800 w 1765865"/>
              <a:gd name="connsiteY0" fmla="*/ 0 h 2663194"/>
              <a:gd name="connsiteX1" fmla="*/ 1757363 w 1765865"/>
              <a:gd name="connsiteY1" fmla="*/ 2428875 h 2663194"/>
              <a:gd name="connsiteX2" fmla="*/ 0 w 1765865"/>
              <a:gd name="connsiteY2" fmla="*/ 2528887 h 2663194"/>
              <a:gd name="connsiteX0" fmla="*/ 685800 w 1772606"/>
              <a:gd name="connsiteY0" fmla="*/ 0 h 2663194"/>
              <a:gd name="connsiteX1" fmla="*/ 1757363 w 1772606"/>
              <a:gd name="connsiteY1" fmla="*/ 2428875 h 2663194"/>
              <a:gd name="connsiteX2" fmla="*/ 0 w 1772606"/>
              <a:gd name="connsiteY2" fmla="*/ 2528887 h 2663194"/>
              <a:gd name="connsiteX0" fmla="*/ 685800 w 2124427"/>
              <a:gd name="connsiteY0" fmla="*/ 0 h 2541300"/>
              <a:gd name="connsiteX1" fmla="*/ 2114551 w 2124427"/>
              <a:gd name="connsiteY1" fmla="*/ 2028825 h 2541300"/>
              <a:gd name="connsiteX2" fmla="*/ 0 w 2124427"/>
              <a:gd name="connsiteY2" fmla="*/ 2528887 h 2541300"/>
              <a:gd name="connsiteX0" fmla="*/ 685800 w 2137695"/>
              <a:gd name="connsiteY0" fmla="*/ 0 h 2699448"/>
              <a:gd name="connsiteX1" fmla="*/ 2114551 w 2137695"/>
              <a:gd name="connsiteY1" fmla="*/ 2028825 h 2699448"/>
              <a:gd name="connsiteX2" fmla="*/ 0 w 2137695"/>
              <a:gd name="connsiteY2" fmla="*/ 2528887 h 269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7695" h="2699448">
                <a:moveTo>
                  <a:pt x="685800" y="0"/>
                </a:moveTo>
                <a:cubicBezTo>
                  <a:pt x="1326356" y="219074"/>
                  <a:pt x="2300289" y="964406"/>
                  <a:pt x="2114551" y="2028825"/>
                </a:cubicBezTo>
                <a:cubicBezTo>
                  <a:pt x="1928813" y="3093244"/>
                  <a:pt x="295275" y="2586037"/>
                  <a:pt x="0" y="2528887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842431" y="954741"/>
            <a:ext cx="124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Example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666129" y="954741"/>
            <a:ext cx="0" cy="5715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3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46" grpId="0"/>
      <p:bldP spid="47" grpId="0"/>
      <p:bldP spid="48" grpId="0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179512" y="130622"/>
            <a:ext cx="6984776" cy="68400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What is the scale factor? Find the missing lengths.</a:t>
            </a:r>
            <a:endParaRPr lang="en-GB" dirty="0"/>
          </a:p>
        </p:txBody>
      </p:sp>
      <p:sp>
        <p:nvSpPr>
          <p:cNvPr id="3" name="Freeform 2"/>
          <p:cNvSpPr/>
          <p:nvPr/>
        </p:nvSpPr>
        <p:spPr>
          <a:xfrm>
            <a:off x="363070" y="3004199"/>
            <a:ext cx="3334871" cy="2084294"/>
          </a:xfrm>
          <a:custGeom>
            <a:avLst/>
            <a:gdLst>
              <a:gd name="connsiteX0" fmla="*/ 1048871 w 3334871"/>
              <a:gd name="connsiteY0" fmla="*/ 0 h 2084294"/>
              <a:gd name="connsiteX1" fmla="*/ 0 w 3334871"/>
              <a:gd name="connsiteY1" fmla="*/ 2084294 h 2084294"/>
              <a:gd name="connsiteX2" fmla="*/ 3334871 w 3334871"/>
              <a:gd name="connsiteY2" fmla="*/ 2003611 h 2084294"/>
              <a:gd name="connsiteX3" fmla="*/ 1048871 w 3334871"/>
              <a:gd name="connsiteY3" fmla="*/ 0 h 20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4871" h="2084294">
                <a:moveTo>
                  <a:pt x="1048871" y="0"/>
                </a:moveTo>
                <a:lnTo>
                  <a:pt x="0" y="2084294"/>
                </a:lnTo>
                <a:lnTo>
                  <a:pt x="3334871" y="2003611"/>
                </a:lnTo>
                <a:lnTo>
                  <a:pt x="1048871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01235" y="322160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90347" y="5088493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857" y="354329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165" y="465931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84898" y="4626828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9" name="Freeform 8"/>
          <p:cNvSpPr/>
          <p:nvPr/>
        </p:nvSpPr>
        <p:spPr>
          <a:xfrm>
            <a:off x="1667435" y="1620295"/>
            <a:ext cx="1797424" cy="1030940"/>
          </a:xfrm>
          <a:custGeom>
            <a:avLst/>
            <a:gdLst>
              <a:gd name="connsiteX0" fmla="*/ 1048871 w 3334871"/>
              <a:gd name="connsiteY0" fmla="*/ 0 h 2084294"/>
              <a:gd name="connsiteX1" fmla="*/ 0 w 3334871"/>
              <a:gd name="connsiteY1" fmla="*/ 2084294 h 2084294"/>
              <a:gd name="connsiteX2" fmla="*/ 3334871 w 3334871"/>
              <a:gd name="connsiteY2" fmla="*/ 2003611 h 2084294"/>
              <a:gd name="connsiteX3" fmla="*/ 1048871 w 3334871"/>
              <a:gd name="connsiteY3" fmla="*/ 0 h 20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4871" h="2084294">
                <a:moveTo>
                  <a:pt x="1048871" y="0"/>
                </a:moveTo>
                <a:lnTo>
                  <a:pt x="0" y="2084294"/>
                </a:lnTo>
                <a:lnTo>
                  <a:pt x="3334871" y="2003611"/>
                </a:lnTo>
                <a:lnTo>
                  <a:pt x="1048871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839390" y="16741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6797" y="265123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3590" y="225063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43857" y="173936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07142" y="227025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66129" y="954741"/>
            <a:ext cx="0" cy="5715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6165" y="1465729"/>
            <a:ext cx="8234082" cy="2689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42431" y="954741"/>
            <a:ext cx="124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Example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0371" y="986616"/>
            <a:ext cx="1346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Your turn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0374" y="5542869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4018" y="3812199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3x3 = 9cm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3041" y="1649561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3÷3 = 1cm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57010" y="3033465"/>
            <a:ext cx="3368084" cy="2545959"/>
            <a:chOff x="329857" y="3004199"/>
            <a:chExt cx="3368084" cy="2545959"/>
          </a:xfrm>
        </p:grpSpPr>
        <p:sp>
          <p:nvSpPr>
            <p:cNvPr id="23" name="Freeform 22"/>
            <p:cNvSpPr/>
            <p:nvPr/>
          </p:nvSpPr>
          <p:spPr>
            <a:xfrm>
              <a:off x="363070" y="3004199"/>
              <a:ext cx="3334871" cy="2084294"/>
            </a:xfrm>
            <a:custGeom>
              <a:avLst/>
              <a:gdLst>
                <a:gd name="connsiteX0" fmla="*/ 1048871 w 3334871"/>
                <a:gd name="connsiteY0" fmla="*/ 0 h 2084294"/>
                <a:gd name="connsiteX1" fmla="*/ 0 w 3334871"/>
                <a:gd name="connsiteY1" fmla="*/ 2084294 h 2084294"/>
                <a:gd name="connsiteX2" fmla="*/ 3334871 w 3334871"/>
                <a:gd name="connsiteY2" fmla="*/ 2003611 h 2084294"/>
                <a:gd name="connsiteX3" fmla="*/ 1048871 w 3334871"/>
                <a:gd name="connsiteY3" fmla="*/ 0 h 20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4871" h="2084294">
                  <a:moveTo>
                    <a:pt x="1048871" y="0"/>
                  </a:moveTo>
                  <a:lnTo>
                    <a:pt x="0" y="2084294"/>
                  </a:lnTo>
                  <a:lnTo>
                    <a:pt x="3334871" y="2003611"/>
                  </a:lnTo>
                  <a:lnTo>
                    <a:pt x="1048871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01235" y="3221602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90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90347" y="5088493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9cm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9857" y="3543299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6cm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6165" y="4659316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70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84898" y="4626828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20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94588" y="1649561"/>
            <a:ext cx="1887215" cy="1492605"/>
            <a:chOff x="1558254" y="1074565"/>
            <a:chExt cx="1887215" cy="1492605"/>
          </a:xfrm>
        </p:grpSpPr>
        <p:sp>
          <p:nvSpPr>
            <p:cNvPr id="30" name="Freeform 29"/>
            <p:cNvSpPr/>
            <p:nvPr/>
          </p:nvSpPr>
          <p:spPr>
            <a:xfrm>
              <a:off x="1558254" y="1074565"/>
              <a:ext cx="1797424" cy="1030940"/>
            </a:xfrm>
            <a:custGeom>
              <a:avLst/>
              <a:gdLst>
                <a:gd name="connsiteX0" fmla="*/ 1048871 w 3334871"/>
                <a:gd name="connsiteY0" fmla="*/ 0 h 2084294"/>
                <a:gd name="connsiteX1" fmla="*/ 0 w 3334871"/>
                <a:gd name="connsiteY1" fmla="*/ 2084294 h 2084294"/>
                <a:gd name="connsiteX2" fmla="*/ 3334871 w 3334871"/>
                <a:gd name="connsiteY2" fmla="*/ 2003611 h 2084294"/>
                <a:gd name="connsiteX3" fmla="*/ 1048871 w 3334871"/>
                <a:gd name="connsiteY3" fmla="*/ 0 h 20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4871" h="2084294">
                  <a:moveTo>
                    <a:pt x="1048871" y="0"/>
                  </a:moveTo>
                  <a:lnTo>
                    <a:pt x="0" y="2084294"/>
                  </a:lnTo>
                  <a:lnTo>
                    <a:pt x="3334871" y="2003611"/>
                  </a:lnTo>
                  <a:lnTo>
                    <a:pt x="1048871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30209" y="112837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4cm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57616" y="2105505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3cm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47977" y="1716361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90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64926" y="1758183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70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09813" y="1174386"/>
              <a:ext cx="604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20</a:t>
              </a:r>
              <a:r>
                <a:rPr lang="en-GB" sz="2400" baseline="30000" dirty="0"/>
                <a:t>o</a:t>
              </a:r>
              <a:endParaRPr lang="en-GB" sz="2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103754" y="2338483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x2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41171" y="3841465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4x2 = 8cm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52176" y="1747056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9÷2 = 4.5cm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63070" y="5007810"/>
            <a:ext cx="3334871" cy="80683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  <a:endCxn id="9" idx="0"/>
          </p:cNvCxnSpPr>
          <p:nvPr/>
        </p:nvCxnSpPr>
        <p:spPr>
          <a:xfrm flipH="1" flipV="1">
            <a:off x="2232754" y="1620295"/>
            <a:ext cx="1232105" cy="991032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63070" y="3004199"/>
            <a:ext cx="1048871" cy="2084294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662117" y="1575576"/>
            <a:ext cx="617111" cy="1165373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411941" y="3004199"/>
            <a:ext cx="2286000" cy="200361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9" idx="1"/>
          </p:cNvCxnSpPr>
          <p:nvPr/>
        </p:nvCxnSpPr>
        <p:spPr>
          <a:xfrm flipH="1" flipV="1">
            <a:off x="1667435" y="2651235"/>
            <a:ext cx="1868434" cy="481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875042" y="5024685"/>
            <a:ext cx="3334871" cy="80683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0" idx="1"/>
          </p:cNvCxnSpPr>
          <p:nvPr/>
        </p:nvCxnSpPr>
        <p:spPr>
          <a:xfrm flipV="1">
            <a:off x="6194588" y="1637170"/>
            <a:ext cx="550139" cy="1043331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875042" y="3021074"/>
            <a:ext cx="1048871" cy="2084294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0" idx="1"/>
            <a:endCxn id="30" idx="2"/>
          </p:cNvCxnSpPr>
          <p:nvPr/>
        </p:nvCxnSpPr>
        <p:spPr>
          <a:xfrm flipV="1">
            <a:off x="6194588" y="2640593"/>
            <a:ext cx="1797424" cy="39908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5923913" y="3021074"/>
            <a:ext cx="2286000" cy="200361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0" idx="0"/>
          </p:cNvCxnSpPr>
          <p:nvPr/>
        </p:nvCxnSpPr>
        <p:spPr>
          <a:xfrm flipH="1" flipV="1">
            <a:off x="6759907" y="1649561"/>
            <a:ext cx="1287934" cy="102336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2400301" y="2100264"/>
            <a:ext cx="2072238" cy="3500520"/>
          </a:xfrm>
          <a:custGeom>
            <a:avLst/>
            <a:gdLst>
              <a:gd name="connsiteX0" fmla="*/ 1259683 w 2246071"/>
              <a:gd name="connsiteY0" fmla="*/ 0 h 3478725"/>
              <a:gd name="connsiteX1" fmla="*/ 2188371 w 2246071"/>
              <a:gd name="connsiteY1" fmla="*/ 1143000 h 3478725"/>
              <a:gd name="connsiteX2" fmla="*/ 1931196 w 2246071"/>
              <a:gd name="connsiteY2" fmla="*/ 3286125 h 3478725"/>
              <a:gd name="connsiteX3" fmla="*/ 173833 w 2246071"/>
              <a:gd name="connsiteY3" fmla="*/ 3386137 h 3478725"/>
              <a:gd name="connsiteX4" fmla="*/ 159546 w 2246071"/>
              <a:gd name="connsiteY4" fmla="*/ 3371850 h 3478725"/>
              <a:gd name="connsiteX0" fmla="*/ 1085850 w 2072238"/>
              <a:gd name="connsiteY0" fmla="*/ 0 h 3478725"/>
              <a:gd name="connsiteX1" fmla="*/ 2014538 w 2072238"/>
              <a:gd name="connsiteY1" fmla="*/ 1143000 h 3478725"/>
              <a:gd name="connsiteX2" fmla="*/ 1757363 w 2072238"/>
              <a:gd name="connsiteY2" fmla="*/ 3286125 h 3478725"/>
              <a:gd name="connsiteX3" fmla="*/ 0 w 2072238"/>
              <a:gd name="connsiteY3" fmla="*/ 3386137 h 3478725"/>
              <a:gd name="connsiteX0" fmla="*/ 1085850 w 2072238"/>
              <a:gd name="connsiteY0" fmla="*/ 0 h 3500520"/>
              <a:gd name="connsiteX1" fmla="*/ 2014538 w 2072238"/>
              <a:gd name="connsiteY1" fmla="*/ 1143000 h 3500520"/>
              <a:gd name="connsiteX2" fmla="*/ 1757363 w 2072238"/>
              <a:gd name="connsiteY2" fmla="*/ 3286125 h 3500520"/>
              <a:gd name="connsiteX3" fmla="*/ 0 w 2072238"/>
              <a:gd name="connsiteY3" fmla="*/ 3386137 h 350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2238" h="3500520">
                <a:moveTo>
                  <a:pt x="1085850" y="0"/>
                </a:moveTo>
                <a:cubicBezTo>
                  <a:pt x="1494234" y="297656"/>
                  <a:pt x="1902619" y="595313"/>
                  <a:pt x="2014538" y="1143000"/>
                </a:cubicBezTo>
                <a:cubicBezTo>
                  <a:pt x="2126457" y="1690687"/>
                  <a:pt x="2093119" y="2912269"/>
                  <a:pt x="1757363" y="3286125"/>
                </a:cubicBezTo>
                <a:cubicBezTo>
                  <a:pt x="1421607" y="3659981"/>
                  <a:pt x="295275" y="3443287"/>
                  <a:pt x="0" y="3386137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5105998" y="2759251"/>
            <a:ext cx="1678168" cy="791353"/>
          </a:xfrm>
          <a:custGeom>
            <a:avLst/>
            <a:gdLst>
              <a:gd name="connsiteX0" fmla="*/ 1259683 w 2246071"/>
              <a:gd name="connsiteY0" fmla="*/ 0 h 3478725"/>
              <a:gd name="connsiteX1" fmla="*/ 2188371 w 2246071"/>
              <a:gd name="connsiteY1" fmla="*/ 1143000 h 3478725"/>
              <a:gd name="connsiteX2" fmla="*/ 1931196 w 2246071"/>
              <a:gd name="connsiteY2" fmla="*/ 3286125 h 3478725"/>
              <a:gd name="connsiteX3" fmla="*/ 173833 w 2246071"/>
              <a:gd name="connsiteY3" fmla="*/ 3386137 h 3478725"/>
              <a:gd name="connsiteX4" fmla="*/ 159546 w 2246071"/>
              <a:gd name="connsiteY4" fmla="*/ 3371850 h 3478725"/>
              <a:gd name="connsiteX0" fmla="*/ 1085850 w 2072238"/>
              <a:gd name="connsiteY0" fmla="*/ 0 h 3478725"/>
              <a:gd name="connsiteX1" fmla="*/ 2014538 w 2072238"/>
              <a:gd name="connsiteY1" fmla="*/ 1143000 h 3478725"/>
              <a:gd name="connsiteX2" fmla="*/ 1757363 w 2072238"/>
              <a:gd name="connsiteY2" fmla="*/ 3286125 h 3478725"/>
              <a:gd name="connsiteX3" fmla="*/ 0 w 2072238"/>
              <a:gd name="connsiteY3" fmla="*/ 3386137 h 3478725"/>
              <a:gd name="connsiteX0" fmla="*/ 1085850 w 2072238"/>
              <a:gd name="connsiteY0" fmla="*/ 0 h 3500520"/>
              <a:gd name="connsiteX1" fmla="*/ 2014538 w 2072238"/>
              <a:gd name="connsiteY1" fmla="*/ 1143000 h 3500520"/>
              <a:gd name="connsiteX2" fmla="*/ 1757363 w 2072238"/>
              <a:gd name="connsiteY2" fmla="*/ 3286125 h 3500520"/>
              <a:gd name="connsiteX3" fmla="*/ 0 w 2072238"/>
              <a:gd name="connsiteY3" fmla="*/ 3386137 h 3500520"/>
              <a:gd name="connsiteX0" fmla="*/ 1376385 w 2049000"/>
              <a:gd name="connsiteY0" fmla="*/ 249746 h 3836493"/>
              <a:gd name="connsiteX1" fmla="*/ 4786 w 2049000"/>
              <a:gd name="connsiteY1" fmla="*/ 178308 h 3836493"/>
              <a:gd name="connsiteX2" fmla="*/ 2047898 w 2049000"/>
              <a:gd name="connsiteY2" fmla="*/ 3535871 h 3836493"/>
              <a:gd name="connsiteX3" fmla="*/ 290535 w 2049000"/>
              <a:gd name="connsiteY3" fmla="*/ 3635883 h 3836493"/>
              <a:gd name="connsiteX0" fmla="*/ 1376385 w 2047898"/>
              <a:gd name="connsiteY0" fmla="*/ 249746 h 3535871"/>
              <a:gd name="connsiteX1" fmla="*/ 4786 w 2047898"/>
              <a:gd name="connsiteY1" fmla="*/ 178308 h 3535871"/>
              <a:gd name="connsiteX2" fmla="*/ 2047898 w 2047898"/>
              <a:gd name="connsiteY2" fmla="*/ 3535871 h 3535871"/>
              <a:gd name="connsiteX0" fmla="*/ 1557712 w 1626694"/>
              <a:gd name="connsiteY0" fmla="*/ 89920 h 790007"/>
              <a:gd name="connsiteX1" fmla="*/ 186113 w 1626694"/>
              <a:gd name="connsiteY1" fmla="*/ 18482 h 790007"/>
              <a:gd name="connsiteX2" fmla="*/ 43238 w 1626694"/>
              <a:gd name="connsiteY2" fmla="*/ 790007 h 790007"/>
              <a:gd name="connsiteX0" fmla="*/ 1557712 w 1557712"/>
              <a:gd name="connsiteY0" fmla="*/ 108122 h 808209"/>
              <a:gd name="connsiteX1" fmla="*/ 186113 w 1557712"/>
              <a:gd name="connsiteY1" fmla="*/ 36684 h 808209"/>
              <a:gd name="connsiteX2" fmla="*/ 43238 w 1557712"/>
              <a:gd name="connsiteY2" fmla="*/ 808209 h 808209"/>
              <a:gd name="connsiteX0" fmla="*/ 1678168 w 1678168"/>
              <a:gd name="connsiteY0" fmla="*/ 205566 h 791353"/>
              <a:gd name="connsiteX1" fmla="*/ 192269 w 1678168"/>
              <a:gd name="connsiteY1" fmla="*/ 19828 h 791353"/>
              <a:gd name="connsiteX2" fmla="*/ 49394 w 1678168"/>
              <a:gd name="connsiteY2" fmla="*/ 791353 h 7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168" h="791353">
                <a:moveTo>
                  <a:pt x="1678168" y="205566"/>
                </a:moveTo>
                <a:cubicBezTo>
                  <a:pt x="1129290" y="217472"/>
                  <a:pt x="463731" y="-77803"/>
                  <a:pt x="192269" y="19828"/>
                </a:cubicBezTo>
                <a:cubicBezTo>
                  <a:pt x="-79193" y="117459"/>
                  <a:pt x="1769" y="215091"/>
                  <a:pt x="49394" y="791353"/>
                </a:cubicBezTo>
              </a:path>
            </a:pathLst>
          </a:custGeom>
          <a:noFill/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6" grpId="0"/>
      <p:bldP spid="37" grpId="0"/>
      <p:bldP spid="38" grpId="0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406" y="1712812"/>
            <a:ext cx="4187917" cy="1872988"/>
          </a:xfrm>
          <a:prstGeom prst="rect">
            <a:avLst/>
          </a:prstGeom>
        </p:spPr>
      </p:pic>
      <p:sp>
        <p:nvSpPr>
          <p:cNvPr id="3" name="Title 5"/>
          <p:cNvSpPr txBox="1">
            <a:spLocks/>
          </p:cNvSpPr>
          <p:nvPr/>
        </p:nvSpPr>
        <p:spPr>
          <a:xfrm>
            <a:off x="179512" y="130622"/>
            <a:ext cx="6984776" cy="68400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What is the scale factor? Find the missing lengths.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66129" y="954741"/>
            <a:ext cx="0" cy="5715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6165" y="1465729"/>
            <a:ext cx="8234082" cy="2689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2431" y="954741"/>
            <a:ext cx="124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Example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0371" y="986616"/>
            <a:ext cx="1346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Your turn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8948" y="4500440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x3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7559" y="1801379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9÷3 = 3m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12602" y="1463187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00938" y="2941515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10x2 = 20m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5" b="100000" l="0" r="100000">
                        <a14:foregroundMark x1="25113" y1="94118" x2="93665" y2="42986"/>
                        <a14:foregroundMark x1="88235" y1="8597" x2="2941" y2="53394"/>
                        <a14:foregroundMark x1="2036" y1="45701" x2="93665" y2="36652"/>
                        <a14:foregroundMark x1="96833" y1="14932" x2="8824" y2="86425"/>
                        <a14:foregroundMark x1="61086" y1="60633" x2="72851" y2="647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8891" y="2067513"/>
            <a:ext cx="4210050" cy="21050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94706" y="2798911"/>
            <a:ext cx="464230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bIns="0" rtlCol="0">
            <a:spAutoFit/>
          </a:bodyPr>
          <a:lstStyle/>
          <a:p>
            <a:r>
              <a:rPr lang="en-GB" sz="1600" dirty="0"/>
              <a:t>12m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2" y="2911334"/>
            <a:ext cx="59544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bIns="0" rtlCol="0">
            <a:spAutoFit/>
          </a:bodyPr>
          <a:lstStyle/>
          <a:p>
            <a:r>
              <a:rPr lang="en-GB" sz="1600" dirty="0"/>
              <a:t>9m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772857" y="2833750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4.5÷3 = 1.5m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04131" y="2525431"/>
            <a:ext cx="66543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bIns="0" rtlCol="0">
            <a:spAutoFit/>
          </a:bodyPr>
          <a:lstStyle/>
          <a:p>
            <a:r>
              <a:rPr lang="en-GB" dirty="0"/>
              <a:t>12m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12893" y="2798911"/>
            <a:ext cx="66543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bIns="0" rtlCol="0">
            <a:spAutoFit/>
          </a:bodyPr>
          <a:lstStyle/>
          <a:p>
            <a:r>
              <a:rPr lang="en-GB" dirty="0"/>
              <a:t>10m</a:t>
            </a:r>
          </a:p>
        </p:txBody>
      </p:sp>
      <p:sp>
        <p:nvSpPr>
          <p:cNvPr id="19" name="TextBox 18"/>
          <p:cNvSpPr txBox="1"/>
          <p:nvPr/>
        </p:nvSpPr>
        <p:spPr>
          <a:xfrm rot="16875283">
            <a:off x="6970137" y="2337693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14÷2 = 7m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49132" y="3812241"/>
            <a:ext cx="1350277" cy="887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828925" y="2443163"/>
            <a:ext cx="5986" cy="1082966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804105" y="2201489"/>
            <a:ext cx="9147" cy="1623213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38855" y="2443163"/>
            <a:ext cx="1334222" cy="25112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88445" y="2155750"/>
            <a:ext cx="1287730" cy="1607240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831918" y="2443163"/>
            <a:ext cx="1338408" cy="1038582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688585" y="2107312"/>
            <a:ext cx="232176" cy="1155381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7864918" y="1910743"/>
            <a:ext cx="1001176" cy="245007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99184" y="2155750"/>
            <a:ext cx="2085180" cy="0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7824217" y="1910744"/>
            <a:ext cx="68230" cy="1658968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93318" y="2201489"/>
            <a:ext cx="1651589" cy="1040360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904715" y="2107313"/>
            <a:ext cx="851392" cy="1384358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873056" y="3174445"/>
            <a:ext cx="1908168" cy="1185971"/>
          </a:xfrm>
          <a:custGeom>
            <a:avLst/>
            <a:gdLst>
              <a:gd name="connsiteX0" fmla="*/ 1259683 w 2246071"/>
              <a:gd name="connsiteY0" fmla="*/ 0 h 3478725"/>
              <a:gd name="connsiteX1" fmla="*/ 2188371 w 2246071"/>
              <a:gd name="connsiteY1" fmla="*/ 1143000 h 3478725"/>
              <a:gd name="connsiteX2" fmla="*/ 1931196 w 2246071"/>
              <a:gd name="connsiteY2" fmla="*/ 3286125 h 3478725"/>
              <a:gd name="connsiteX3" fmla="*/ 173833 w 2246071"/>
              <a:gd name="connsiteY3" fmla="*/ 3386137 h 3478725"/>
              <a:gd name="connsiteX4" fmla="*/ 159546 w 2246071"/>
              <a:gd name="connsiteY4" fmla="*/ 3371850 h 3478725"/>
              <a:gd name="connsiteX0" fmla="*/ 1085850 w 2072238"/>
              <a:gd name="connsiteY0" fmla="*/ 0 h 3478725"/>
              <a:gd name="connsiteX1" fmla="*/ 2014538 w 2072238"/>
              <a:gd name="connsiteY1" fmla="*/ 1143000 h 3478725"/>
              <a:gd name="connsiteX2" fmla="*/ 1757363 w 2072238"/>
              <a:gd name="connsiteY2" fmla="*/ 3286125 h 3478725"/>
              <a:gd name="connsiteX3" fmla="*/ 0 w 2072238"/>
              <a:gd name="connsiteY3" fmla="*/ 3386137 h 3478725"/>
              <a:gd name="connsiteX0" fmla="*/ 1085850 w 2072238"/>
              <a:gd name="connsiteY0" fmla="*/ 0 h 3500520"/>
              <a:gd name="connsiteX1" fmla="*/ 2014538 w 2072238"/>
              <a:gd name="connsiteY1" fmla="*/ 1143000 h 3500520"/>
              <a:gd name="connsiteX2" fmla="*/ 1757363 w 2072238"/>
              <a:gd name="connsiteY2" fmla="*/ 3286125 h 3500520"/>
              <a:gd name="connsiteX3" fmla="*/ 0 w 2072238"/>
              <a:gd name="connsiteY3" fmla="*/ 3386137 h 3500520"/>
              <a:gd name="connsiteX0" fmla="*/ 2014538 w 2072238"/>
              <a:gd name="connsiteY0" fmla="*/ 0 h 2357520"/>
              <a:gd name="connsiteX1" fmla="*/ 1757363 w 2072238"/>
              <a:gd name="connsiteY1" fmla="*/ 2143125 h 2357520"/>
              <a:gd name="connsiteX2" fmla="*/ 0 w 2072238"/>
              <a:gd name="connsiteY2" fmla="*/ 2243137 h 2357520"/>
              <a:gd name="connsiteX0" fmla="*/ 685800 w 1765865"/>
              <a:gd name="connsiteY0" fmla="*/ 0 h 2663194"/>
              <a:gd name="connsiteX1" fmla="*/ 1757363 w 1765865"/>
              <a:gd name="connsiteY1" fmla="*/ 2428875 h 2663194"/>
              <a:gd name="connsiteX2" fmla="*/ 0 w 1765865"/>
              <a:gd name="connsiteY2" fmla="*/ 2528887 h 2663194"/>
              <a:gd name="connsiteX0" fmla="*/ 685800 w 1772606"/>
              <a:gd name="connsiteY0" fmla="*/ 0 h 2663194"/>
              <a:gd name="connsiteX1" fmla="*/ 1757363 w 1772606"/>
              <a:gd name="connsiteY1" fmla="*/ 2428875 h 2663194"/>
              <a:gd name="connsiteX2" fmla="*/ 0 w 1772606"/>
              <a:gd name="connsiteY2" fmla="*/ 2528887 h 2663194"/>
              <a:gd name="connsiteX0" fmla="*/ 685800 w 2124427"/>
              <a:gd name="connsiteY0" fmla="*/ 0 h 2541300"/>
              <a:gd name="connsiteX1" fmla="*/ 2114551 w 2124427"/>
              <a:gd name="connsiteY1" fmla="*/ 2028825 h 2541300"/>
              <a:gd name="connsiteX2" fmla="*/ 0 w 2124427"/>
              <a:gd name="connsiteY2" fmla="*/ 2528887 h 2541300"/>
              <a:gd name="connsiteX0" fmla="*/ 685800 w 2137695"/>
              <a:gd name="connsiteY0" fmla="*/ 0 h 2699448"/>
              <a:gd name="connsiteX1" fmla="*/ 2114551 w 2137695"/>
              <a:gd name="connsiteY1" fmla="*/ 2028825 h 2699448"/>
              <a:gd name="connsiteX2" fmla="*/ 0 w 2137695"/>
              <a:gd name="connsiteY2" fmla="*/ 2528887 h 2699448"/>
              <a:gd name="connsiteX0" fmla="*/ 1628775 w 3101118"/>
              <a:gd name="connsiteY0" fmla="*/ 100013 h 2128951"/>
              <a:gd name="connsiteX1" fmla="*/ 3057526 w 3101118"/>
              <a:gd name="connsiteY1" fmla="*/ 2128838 h 2128951"/>
              <a:gd name="connsiteX2" fmla="*/ 0 w 3101118"/>
              <a:gd name="connsiteY2" fmla="*/ 0 h 2128951"/>
              <a:gd name="connsiteX0" fmla="*/ 1628775 w 3101118"/>
              <a:gd name="connsiteY0" fmla="*/ 100013 h 2128951"/>
              <a:gd name="connsiteX1" fmla="*/ 3057526 w 3101118"/>
              <a:gd name="connsiteY1" fmla="*/ 2128838 h 2128951"/>
              <a:gd name="connsiteX2" fmla="*/ 0 w 3101118"/>
              <a:gd name="connsiteY2" fmla="*/ 0 h 2128951"/>
              <a:gd name="connsiteX0" fmla="*/ 1628775 w 1871784"/>
              <a:gd name="connsiteY0" fmla="*/ 100013 h 1186095"/>
              <a:gd name="connsiteX1" fmla="*/ 1200151 w 1871784"/>
              <a:gd name="connsiteY1" fmla="*/ 1185863 h 1186095"/>
              <a:gd name="connsiteX2" fmla="*/ 0 w 1871784"/>
              <a:gd name="connsiteY2" fmla="*/ 0 h 1186095"/>
              <a:gd name="connsiteX0" fmla="*/ 1628775 w 1908168"/>
              <a:gd name="connsiteY0" fmla="*/ 100013 h 1185971"/>
              <a:gd name="connsiteX1" fmla="*/ 1200151 w 1908168"/>
              <a:gd name="connsiteY1" fmla="*/ 1185863 h 1185971"/>
              <a:gd name="connsiteX2" fmla="*/ 0 w 1908168"/>
              <a:gd name="connsiteY2" fmla="*/ 0 h 118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168" h="1185971">
                <a:moveTo>
                  <a:pt x="1628775" y="100013"/>
                </a:moveTo>
                <a:cubicBezTo>
                  <a:pt x="2269331" y="319087"/>
                  <a:pt x="1671639" y="1173957"/>
                  <a:pt x="1200151" y="1185863"/>
                </a:cubicBezTo>
                <a:cubicBezTo>
                  <a:pt x="728663" y="1197769"/>
                  <a:pt x="180975" y="2286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7170936" y="1617345"/>
            <a:ext cx="843693" cy="653018"/>
          </a:xfrm>
          <a:custGeom>
            <a:avLst/>
            <a:gdLst>
              <a:gd name="connsiteX0" fmla="*/ 1259683 w 2246071"/>
              <a:gd name="connsiteY0" fmla="*/ 0 h 3478725"/>
              <a:gd name="connsiteX1" fmla="*/ 2188371 w 2246071"/>
              <a:gd name="connsiteY1" fmla="*/ 1143000 h 3478725"/>
              <a:gd name="connsiteX2" fmla="*/ 1931196 w 2246071"/>
              <a:gd name="connsiteY2" fmla="*/ 3286125 h 3478725"/>
              <a:gd name="connsiteX3" fmla="*/ 173833 w 2246071"/>
              <a:gd name="connsiteY3" fmla="*/ 3386137 h 3478725"/>
              <a:gd name="connsiteX4" fmla="*/ 159546 w 2246071"/>
              <a:gd name="connsiteY4" fmla="*/ 3371850 h 3478725"/>
              <a:gd name="connsiteX0" fmla="*/ 1085850 w 2072238"/>
              <a:gd name="connsiteY0" fmla="*/ 0 h 3478725"/>
              <a:gd name="connsiteX1" fmla="*/ 2014538 w 2072238"/>
              <a:gd name="connsiteY1" fmla="*/ 1143000 h 3478725"/>
              <a:gd name="connsiteX2" fmla="*/ 1757363 w 2072238"/>
              <a:gd name="connsiteY2" fmla="*/ 3286125 h 3478725"/>
              <a:gd name="connsiteX3" fmla="*/ 0 w 2072238"/>
              <a:gd name="connsiteY3" fmla="*/ 3386137 h 3478725"/>
              <a:gd name="connsiteX0" fmla="*/ 1085850 w 2072238"/>
              <a:gd name="connsiteY0" fmla="*/ 0 h 3500520"/>
              <a:gd name="connsiteX1" fmla="*/ 2014538 w 2072238"/>
              <a:gd name="connsiteY1" fmla="*/ 1143000 h 3500520"/>
              <a:gd name="connsiteX2" fmla="*/ 1757363 w 2072238"/>
              <a:gd name="connsiteY2" fmla="*/ 3286125 h 3500520"/>
              <a:gd name="connsiteX3" fmla="*/ 0 w 2072238"/>
              <a:gd name="connsiteY3" fmla="*/ 3386137 h 3500520"/>
              <a:gd name="connsiteX0" fmla="*/ 2014538 w 2072238"/>
              <a:gd name="connsiteY0" fmla="*/ 0 h 2357520"/>
              <a:gd name="connsiteX1" fmla="*/ 1757363 w 2072238"/>
              <a:gd name="connsiteY1" fmla="*/ 2143125 h 2357520"/>
              <a:gd name="connsiteX2" fmla="*/ 0 w 2072238"/>
              <a:gd name="connsiteY2" fmla="*/ 2243137 h 2357520"/>
              <a:gd name="connsiteX0" fmla="*/ 685800 w 1765865"/>
              <a:gd name="connsiteY0" fmla="*/ 0 h 2663194"/>
              <a:gd name="connsiteX1" fmla="*/ 1757363 w 1765865"/>
              <a:gd name="connsiteY1" fmla="*/ 2428875 h 2663194"/>
              <a:gd name="connsiteX2" fmla="*/ 0 w 1765865"/>
              <a:gd name="connsiteY2" fmla="*/ 2528887 h 2663194"/>
              <a:gd name="connsiteX0" fmla="*/ 685800 w 1772606"/>
              <a:gd name="connsiteY0" fmla="*/ 0 h 2663194"/>
              <a:gd name="connsiteX1" fmla="*/ 1757363 w 1772606"/>
              <a:gd name="connsiteY1" fmla="*/ 2428875 h 2663194"/>
              <a:gd name="connsiteX2" fmla="*/ 0 w 1772606"/>
              <a:gd name="connsiteY2" fmla="*/ 2528887 h 2663194"/>
              <a:gd name="connsiteX0" fmla="*/ 685800 w 2124427"/>
              <a:gd name="connsiteY0" fmla="*/ 0 h 2541300"/>
              <a:gd name="connsiteX1" fmla="*/ 2114551 w 2124427"/>
              <a:gd name="connsiteY1" fmla="*/ 2028825 h 2541300"/>
              <a:gd name="connsiteX2" fmla="*/ 0 w 2124427"/>
              <a:gd name="connsiteY2" fmla="*/ 2528887 h 2541300"/>
              <a:gd name="connsiteX0" fmla="*/ 685800 w 2137695"/>
              <a:gd name="connsiteY0" fmla="*/ 0 h 2699448"/>
              <a:gd name="connsiteX1" fmla="*/ 2114551 w 2137695"/>
              <a:gd name="connsiteY1" fmla="*/ 2028825 h 2699448"/>
              <a:gd name="connsiteX2" fmla="*/ 0 w 2137695"/>
              <a:gd name="connsiteY2" fmla="*/ 2528887 h 2699448"/>
              <a:gd name="connsiteX0" fmla="*/ 877489 w 1053717"/>
              <a:gd name="connsiteY0" fmla="*/ 74665 h 2605842"/>
              <a:gd name="connsiteX1" fmla="*/ 34528 w 1053717"/>
              <a:gd name="connsiteY1" fmla="*/ 574728 h 2605842"/>
              <a:gd name="connsiteX2" fmla="*/ 191689 w 1053717"/>
              <a:gd name="connsiteY2" fmla="*/ 2603552 h 2605842"/>
              <a:gd name="connsiteX0" fmla="*/ 842961 w 1019189"/>
              <a:gd name="connsiteY0" fmla="*/ 74665 h 574728"/>
              <a:gd name="connsiteX1" fmla="*/ 0 w 1019189"/>
              <a:gd name="connsiteY1" fmla="*/ 574728 h 574728"/>
              <a:gd name="connsiteX0" fmla="*/ 842961 w 843693"/>
              <a:gd name="connsiteY0" fmla="*/ 152955 h 653018"/>
              <a:gd name="connsiteX1" fmla="*/ 0 w 843693"/>
              <a:gd name="connsiteY1" fmla="*/ 653018 h 65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3693" h="653018">
                <a:moveTo>
                  <a:pt x="842961" y="152955"/>
                </a:moveTo>
                <a:cubicBezTo>
                  <a:pt x="869154" y="143429"/>
                  <a:pt x="185738" y="-411401"/>
                  <a:pt x="0" y="653018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9" grpId="0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30622"/>
            <a:ext cx="6974324" cy="63586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Intelligent Practice – Find the length of every missing side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235" y="860612"/>
            <a:ext cx="4410636" cy="2487706"/>
            <a:chOff x="67235" y="860612"/>
            <a:chExt cx="4410636" cy="2487706"/>
          </a:xfrm>
        </p:grpSpPr>
        <p:grpSp>
          <p:nvGrpSpPr>
            <p:cNvPr id="4" name="Group 3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15" name="Freeform 14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01234" y="32216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66165" y="4659316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179511" y="960311"/>
                  <a:ext cx="1840179" cy="1489000"/>
                  <a:chOff x="1558254" y="1074565"/>
                  <a:chExt cx="1840179" cy="1489000"/>
                </a:xfrm>
              </p:grpSpPr>
              <p:sp>
                <p:nvSpPr>
                  <p:cNvPr id="10" name="Freeform 9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713019" y="1145867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7" name="Rectangle 6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1.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24091" y="865608"/>
            <a:ext cx="4410636" cy="2487706"/>
            <a:chOff x="67235" y="860612"/>
            <a:chExt cx="4410636" cy="2487706"/>
          </a:xfrm>
        </p:grpSpPr>
        <p:grpSp>
          <p:nvGrpSpPr>
            <p:cNvPr id="21" name="Group 20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32" name="Freeform 31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74924" y="4639585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27" name="Freeform 26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24" name="Rectangle 23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2.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7235" y="3509002"/>
            <a:ext cx="4410636" cy="2487706"/>
            <a:chOff x="67235" y="860612"/>
            <a:chExt cx="4410636" cy="2487706"/>
          </a:xfrm>
        </p:grpSpPr>
        <p:grpSp>
          <p:nvGrpSpPr>
            <p:cNvPr id="39" name="Group 38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50" name="Freeform 49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474924" y="4639585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45" name="Freeform 44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42" name="Rectangle 41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3.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631935" y="3512426"/>
            <a:ext cx="4410636" cy="2487706"/>
            <a:chOff x="67235" y="860612"/>
            <a:chExt cx="4410636" cy="2487706"/>
          </a:xfrm>
        </p:grpSpPr>
        <p:grpSp>
          <p:nvGrpSpPr>
            <p:cNvPr id="56" name="Group 55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179511" y="960310"/>
                <a:ext cx="4231124" cy="2050805"/>
                <a:chOff x="179511" y="960311"/>
                <a:chExt cx="5381166" cy="2774711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2192593" y="1610269"/>
                  <a:ext cx="3368084" cy="2124753"/>
                  <a:chOff x="329857" y="3004199"/>
                  <a:chExt cx="3368084" cy="212475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2363261" y="3491285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3cm</a:t>
                    </a: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464948" y="467089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62" name="Freeform 61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3cm</a:t>
                    </a:r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59" name="Rectangle 58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4.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451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3724" y="43085"/>
            <a:ext cx="4410636" cy="2240027"/>
            <a:chOff x="67235" y="860612"/>
            <a:chExt cx="4410636" cy="2487706"/>
          </a:xfrm>
        </p:grpSpPr>
        <p:grpSp>
          <p:nvGrpSpPr>
            <p:cNvPr id="3" name="Group 2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90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64948" y="467089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9" name="Freeform 8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647823" y="1677361"/>
                    <a:ext cx="591634" cy="4580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6" name="Rectangle 5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5.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14242" y="43085"/>
            <a:ext cx="4497986" cy="2240027"/>
            <a:chOff x="-20115" y="860612"/>
            <a:chExt cx="4497986" cy="2487706"/>
          </a:xfrm>
        </p:grpSpPr>
        <p:grpSp>
          <p:nvGrpSpPr>
            <p:cNvPr id="20" name="Group 19"/>
            <p:cNvGrpSpPr/>
            <p:nvPr/>
          </p:nvGrpSpPr>
          <p:grpSpPr>
            <a:xfrm>
              <a:off x="-20115" y="860612"/>
              <a:ext cx="4497986" cy="2487706"/>
              <a:chOff x="-20115" y="860612"/>
              <a:chExt cx="4497986" cy="248770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-20115" y="960310"/>
                <a:ext cx="4430750" cy="2312662"/>
                <a:chOff x="-74374" y="960311"/>
                <a:chExt cx="5635051" cy="3129001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2192593" y="1610269"/>
                  <a:ext cx="3368084" cy="2479043"/>
                  <a:chOff x="329857" y="3004199"/>
                  <a:chExt cx="3368084" cy="247904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790640" y="5025183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3cm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90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64948" y="467089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-74374" y="960311"/>
                  <a:ext cx="2051309" cy="1489000"/>
                  <a:chOff x="1304369" y="1074565"/>
                  <a:chExt cx="2051309" cy="1489000"/>
                </a:xfrm>
              </p:grpSpPr>
              <p:sp>
                <p:nvSpPr>
                  <p:cNvPr id="26" name="Freeform 25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30436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647823" y="1677361"/>
                    <a:ext cx="591634" cy="4580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90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</p:grpSp>
        <p:sp>
          <p:nvSpPr>
            <p:cNvPr id="21" name="TextBox 20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6.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4809" y="2344355"/>
            <a:ext cx="4712506" cy="2248024"/>
            <a:chOff x="14809" y="2398143"/>
            <a:chExt cx="4712506" cy="2248024"/>
          </a:xfrm>
        </p:grpSpPr>
        <p:grpSp>
          <p:nvGrpSpPr>
            <p:cNvPr id="37" name="Group 36"/>
            <p:cNvGrpSpPr/>
            <p:nvPr/>
          </p:nvGrpSpPr>
          <p:grpSpPr>
            <a:xfrm>
              <a:off x="108296" y="2398143"/>
              <a:ext cx="4410636" cy="2248024"/>
              <a:chOff x="67235" y="860612"/>
              <a:chExt cx="4410636" cy="2496587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7235" y="860612"/>
                <a:ext cx="4410636" cy="2496587"/>
                <a:chOff x="67235" y="860612"/>
                <a:chExt cx="4410636" cy="249658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67235" y="860612"/>
                  <a:ext cx="4410636" cy="248770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>
                  <a:off x="179511" y="960310"/>
                  <a:ext cx="4231124" cy="2396889"/>
                  <a:chOff x="179511" y="960311"/>
                  <a:chExt cx="5381166" cy="3242959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2192593" y="1610269"/>
                    <a:ext cx="3368084" cy="2593001"/>
                    <a:chOff x="329857" y="3004199"/>
                    <a:chExt cx="3368084" cy="2593001"/>
                  </a:xfrm>
                </p:grpSpPr>
                <p:sp>
                  <p:nvSpPr>
                    <p:cNvPr id="55" name="Freeform 54"/>
                    <p:cNvSpPr/>
                    <p:nvPr/>
                  </p:nvSpPr>
                  <p:spPr>
                    <a:xfrm>
                      <a:off x="363070" y="3004199"/>
                      <a:ext cx="3334871" cy="2084294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1690347" y="5088494"/>
                      <a:ext cx="685414" cy="508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2cm</a:t>
                      </a: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329857" y="3543299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6cm</a:t>
                      </a:r>
                    </a:p>
                  </p:txBody>
                </p:sp>
              </p:grp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79511" y="960311"/>
                    <a:ext cx="1857369" cy="1489000"/>
                    <a:chOff x="1558254" y="1074565"/>
                    <a:chExt cx="1857369" cy="1489000"/>
                  </a:xfrm>
                </p:grpSpPr>
                <p:sp>
                  <p:nvSpPr>
                    <p:cNvPr id="52" name="Freeform 51"/>
                    <p:cNvSpPr/>
                    <p:nvPr/>
                  </p:nvSpPr>
                  <p:spPr>
                    <a:xfrm>
                      <a:off x="1558254" y="1074565"/>
                      <a:ext cx="1797424" cy="1030940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2730209" y="1128371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8cm</a:t>
                      </a:r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2157617" y="2105506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4cm</a:t>
                      </a:r>
                    </a:p>
                  </p:txBody>
                </p:sp>
              </p:grpSp>
            </p:grpSp>
          </p:grpSp>
          <p:sp>
            <p:nvSpPr>
              <p:cNvPr id="47" name="TextBox 46"/>
              <p:cNvSpPr txBox="1"/>
              <p:nvPr/>
            </p:nvSpPr>
            <p:spPr>
              <a:xfrm>
                <a:off x="3993533" y="884903"/>
                <a:ext cx="417102" cy="512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7.</a:t>
                </a:r>
              </a:p>
            </p:txBody>
          </p:sp>
        </p:grpSp>
        <p:sp>
          <p:nvSpPr>
            <p:cNvPr id="38" name="Pie 37"/>
            <p:cNvSpPr/>
            <p:nvPr/>
          </p:nvSpPr>
          <p:spPr>
            <a:xfrm>
              <a:off x="1633857" y="4113612"/>
              <a:ext cx="396000" cy="396000"/>
            </a:xfrm>
            <a:prstGeom prst="pie">
              <a:avLst>
                <a:gd name="adj1" fmla="val 18184709"/>
                <a:gd name="adj2" fmla="val 2149360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14809" y="2989472"/>
              <a:ext cx="396000" cy="396000"/>
            </a:xfrm>
            <a:prstGeom prst="pie">
              <a:avLst>
                <a:gd name="adj1" fmla="val 18184709"/>
                <a:gd name="adj2" fmla="val 2149360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187315" y="3960518"/>
              <a:ext cx="540000" cy="540000"/>
              <a:chOff x="4187315" y="3960518"/>
              <a:chExt cx="540000" cy="540000"/>
            </a:xfrm>
          </p:grpSpPr>
          <p:sp>
            <p:nvSpPr>
              <p:cNvPr id="44" name="Pie 43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Pie 44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363857" y="2861316"/>
              <a:ext cx="540000" cy="540000"/>
              <a:chOff x="4187315" y="3960518"/>
              <a:chExt cx="540000" cy="540000"/>
            </a:xfrm>
          </p:grpSpPr>
          <p:sp>
            <p:nvSpPr>
              <p:cNvPr id="42" name="Pie 41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Pie 42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4605368" y="2258164"/>
            <a:ext cx="4619019" cy="2329194"/>
            <a:chOff x="108296" y="2316973"/>
            <a:chExt cx="4619019" cy="2329194"/>
          </a:xfrm>
        </p:grpSpPr>
        <p:grpSp>
          <p:nvGrpSpPr>
            <p:cNvPr id="59" name="Group 58"/>
            <p:cNvGrpSpPr/>
            <p:nvPr/>
          </p:nvGrpSpPr>
          <p:grpSpPr>
            <a:xfrm>
              <a:off x="108296" y="2398143"/>
              <a:ext cx="4410636" cy="2248024"/>
              <a:chOff x="67235" y="860612"/>
              <a:chExt cx="4410636" cy="249658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7235" y="860612"/>
                <a:ext cx="4410636" cy="2496587"/>
                <a:chOff x="67235" y="860612"/>
                <a:chExt cx="4410636" cy="2496587"/>
              </a:xfrm>
            </p:grpSpPr>
            <p:sp>
              <p:nvSpPr>
                <p:cNvPr id="70" name="Rectangle 69"/>
                <p:cNvSpPr/>
                <p:nvPr/>
              </p:nvSpPr>
              <p:spPr>
                <a:xfrm>
                  <a:off x="67235" y="860612"/>
                  <a:ext cx="4410636" cy="248770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179511" y="960310"/>
                  <a:ext cx="4231124" cy="2396889"/>
                  <a:chOff x="179511" y="960311"/>
                  <a:chExt cx="5381166" cy="3242959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2192593" y="1610269"/>
                    <a:ext cx="3368084" cy="2593001"/>
                    <a:chOff x="329857" y="3004199"/>
                    <a:chExt cx="3368084" cy="2593001"/>
                  </a:xfrm>
                </p:grpSpPr>
                <p:sp>
                  <p:nvSpPr>
                    <p:cNvPr id="77" name="Freeform 76"/>
                    <p:cNvSpPr/>
                    <p:nvPr/>
                  </p:nvSpPr>
                  <p:spPr>
                    <a:xfrm>
                      <a:off x="363070" y="3004199"/>
                      <a:ext cx="3334871" cy="2084294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1690347" y="5088494"/>
                      <a:ext cx="685414" cy="508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2cm</a:t>
                      </a:r>
                    </a:p>
                  </p:txBody>
                </p:sp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329857" y="3543299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6cm</a:t>
                      </a:r>
                    </a:p>
                  </p:txBody>
                </p: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179511" y="960311"/>
                    <a:ext cx="1857369" cy="1489000"/>
                    <a:chOff x="1558254" y="1074565"/>
                    <a:chExt cx="1857369" cy="1489000"/>
                  </a:xfrm>
                </p:grpSpPr>
                <p:sp>
                  <p:nvSpPr>
                    <p:cNvPr id="74" name="Freeform 73"/>
                    <p:cNvSpPr/>
                    <p:nvPr/>
                  </p:nvSpPr>
                  <p:spPr>
                    <a:xfrm>
                      <a:off x="1558254" y="1074565"/>
                      <a:ext cx="1797424" cy="1030940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2730209" y="1128371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8cm</a:t>
                      </a:r>
                    </a:p>
                  </p:txBody>
                </p: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2157617" y="2105506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4cm</a:t>
                      </a:r>
                    </a:p>
                  </p:txBody>
                </p:sp>
              </p:grpSp>
            </p:grpSp>
          </p:grpSp>
          <p:sp>
            <p:nvSpPr>
              <p:cNvPr id="69" name="TextBox 68"/>
              <p:cNvSpPr txBox="1"/>
              <p:nvPr/>
            </p:nvSpPr>
            <p:spPr>
              <a:xfrm>
                <a:off x="3993533" y="884903"/>
                <a:ext cx="417102" cy="512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8.</a:t>
                </a:r>
              </a:p>
            </p:txBody>
          </p:sp>
        </p:grpSp>
        <p:sp>
          <p:nvSpPr>
            <p:cNvPr id="60" name="Pie 59"/>
            <p:cNvSpPr/>
            <p:nvPr/>
          </p:nvSpPr>
          <p:spPr>
            <a:xfrm>
              <a:off x="1633857" y="4113612"/>
              <a:ext cx="396000" cy="396000"/>
            </a:xfrm>
            <a:prstGeom prst="pie">
              <a:avLst>
                <a:gd name="adj1" fmla="val 18184709"/>
                <a:gd name="adj2" fmla="val 2149360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Pie 60"/>
            <p:cNvSpPr/>
            <p:nvPr/>
          </p:nvSpPr>
          <p:spPr>
            <a:xfrm>
              <a:off x="462614" y="2316973"/>
              <a:ext cx="396000" cy="396000"/>
            </a:xfrm>
            <a:prstGeom prst="pie">
              <a:avLst>
                <a:gd name="adj1" fmla="val 1845681"/>
                <a:gd name="adj2" fmla="val 744912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187315" y="3960518"/>
              <a:ext cx="540000" cy="540000"/>
              <a:chOff x="4187315" y="3960518"/>
              <a:chExt cx="540000" cy="540000"/>
            </a:xfrm>
          </p:grpSpPr>
          <p:sp>
            <p:nvSpPr>
              <p:cNvPr id="66" name="Pie 65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Pie 66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363857" y="2861316"/>
              <a:ext cx="540000" cy="540000"/>
              <a:chOff x="4187315" y="3960518"/>
              <a:chExt cx="540000" cy="540000"/>
            </a:xfrm>
          </p:grpSpPr>
          <p:sp>
            <p:nvSpPr>
              <p:cNvPr id="64" name="Pie 63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Pie 64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8639" y="4553567"/>
            <a:ext cx="4467506" cy="2296521"/>
            <a:chOff x="48639" y="4553567"/>
            <a:chExt cx="4467506" cy="2296521"/>
          </a:xfrm>
        </p:grpSpPr>
        <p:grpSp>
          <p:nvGrpSpPr>
            <p:cNvPr id="81" name="Group 80"/>
            <p:cNvGrpSpPr/>
            <p:nvPr/>
          </p:nvGrpSpPr>
          <p:grpSpPr>
            <a:xfrm>
              <a:off x="48639" y="4553567"/>
              <a:ext cx="4467506" cy="2296521"/>
              <a:chOff x="51426" y="2316973"/>
              <a:chExt cx="4467506" cy="2321197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51426" y="2398143"/>
                <a:ext cx="4467506" cy="2240027"/>
                <a:chOff x="10365" y="860612"/>
                <a:chExt cx="4467506" cy="2487706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10365" y="860612"/>
                  <a:ext cx="4467506" cy="2487706"/>
                  <a:chOff x="10365" y="860612"/>
                  <a:chExt cx="4467506" cy="2487706"/>
                </a:xfrm>
              </p:grpSpPr>
              <p:sp>
                <p:nvSpPr>
                  <p:cNvPr id="91" name="Rectangle 90"/>
                  <p:cNvSpPr/>
                  <p:nvPr/>
                </p:nvSpPr>
                <p:spPr>
                  <a:xfrm>
                    <a:off x="67235" y="860612"/>
                    <a:ext cx="4410636" cy="248770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10365" y="951429"/>
                    <a:ext cx="4181195" cy="2173290"/>
                    <a:chOff x="-35610" y="948295"/>
                    <a:chExt cx="5317666" cy="2940436"/>
                  </a:xfrm>
                </p:grpSpPr>
                <p:grpSp>
                  <p:nvGrpSpPr>
                    <p:cNvPr id="93" name="Group 92"/>
                    <p:cNvGrpSpPr/>
                    <p:nvPr/>
                  </p:nvGrpSpPr>
                  <p:grpSpPr>
                    <a:xfrm>
                      <a:off x="2111836" y="1292017"/>
                      <a:ext cx="3170220" cy="2596714"/>
                      <a:chOff x="249100" y="2685947"/>
                      <a:chExt cx="3170220" cy="2596714"/>
                    </a:xfrm>
                  </p:grpSpPr>
                  <p:sp>
                    <p:nvSpPr>
                      <p:cNvPr id="98" name="Freeform 97"/>
                      <p:cNvSpPr/>
                      <p:nvPr/>
                    </p:nvSpPr>
                    <p:spPr>
                      <a:xfrm>
                        <a:off x="363070" y="2685947"/>
                        <a:ext cx="3056250" cy="2596714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56250"/>
                          <a:gd name="connsiteY0" fmla="*/ 0 h 2596715"/>
                          <a:gd name="connsiteX1" fmla="*/ 0 w 3056250"/>
                          <a:gd name="connsiteY1" fmla="*/ 2084294 h 2596715"/>
                          <a:gd name="connsiteX2" fmla="*/ 3056250 w 3056250"/>
                          <a:gd name="connsiteY2" fmla="*/ 2596715 h 2596715"/>
                          <a:gd name="connsiteX3" fmla="*/ 1048871 w 3056250"/>
                          <a:gd name="connsiteY3" fmla="*/ 0 h 25967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56250" h="2596715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56250" y="2596715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99" name="TextBox 98"/>
                      <p:cNvSpPr txBox="1"/>
                      <p:nvPr/>
                    </p:nvSpPr>
                    <p:spPr>
                      <a:xfrm>
                        <a:off x="249100" y="3225972"/>
                        <a:ext cx="817930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12cm</a:t>
                        </a:r>
                      </a:p>
                    </p:txBody>
                  </p:sp>
                </p:grpSp>
                <p:grpSp>
                  <p:nvGrpSpPr>
                    <p:cNvPr id="94" name="Group 93"/>
                    <p:cNvGrpSpPr/>
                    <p:nvPr/>
                  </p:nvGrpSpPr>
                  <p:grpSpPr>
                    <a:xfrm>
                      <a:off x="-35610" y="948295"/>
                      <a:ext cx="1909933" cy="1451491"/>
                      <a:chOff x="1343133" y="1062549"/>
                      <a:chExt cx="1909933" cy="1451491"/>
                    </a:xfrm>
                  </p:grpSpPr>
                  <p:sp>
                    <p:nvSpPr>
                      <p:cNvPr id="95" name="Freeform 94"/>
                      <p:cNvSpPr/>
                      <p:nvPr/>
                    </p:nvSpPr>
                    <p:spPr>
                      <a:xfrm>
                        <a:off x="1558254" y="1074565"/>
                        <a:ext cx="1652056" cy="1439475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65162"/>
                          <a:gd name="connsiteY0" fmla="*/ 0 h 2910247"/>
                          <a:gd name="connsiteX1" fmla="*/ 0 w 3065162"/>
                          <a:gd name="connsiteY1" fmla="*/ 2084294 h 2910247"/>
                          <a:gd name="connsiteX2" fmla="*/ 3065162 w 3065162"/>
                          <a:gd name="connsiteY2" fmla="*/ 2910247 h 2910247"/>
                          <a:gd name="connsiteX3" fmla="*/ 1048871 w 3065162"/>
                          <a:gd name="connsiteY3" fmla="*/ 0 h 29102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65162" h="2910247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65162" y="2910247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2567652" y="1406272"/>
                        <a:ext cx="685414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6cm</a:t>
                        </a:r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1343133" y="1062549"/>
                        <a:ext cx="685414" cy="45805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4cm</a:t>
                        </a:r>
                      </a:p>
                    </p:txBody>
                  </p:sp>
                </p:grpSp>
              </p:grpSp>
            </p:grpSp>
            <p:sp>
              <p:nvSpPr>
                <p:cNvPr id="90" name="TextBox 89"/>
                <p:cNvSpPr txBox="1"/>
                <p:nvPr/>
              </p:nvSpPr>
              <p:spPr>
                <a:xfrm>
                  <a:off x="3993533" y="884903"/>
                  <a:ext cx="417102" cy="518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dirty="0"/>
                    <a:t>9.</a:t>
                  </a:r>
                </a:p>
              </p:txBody>
            </p:sp>
          </p:grpSp>
          <p:sp>
            <p:nvSpPr>
              <p:cNvPr id="87" name="Pie 86"/>
              <p:cNvSpPr/>
              <p:nvPr/>
            </p:nvSpPr>
            <p:spPr>
              <a:xfrm>
                <a:off x="462614" y="2316973"/>
                <a:ext cx="396000" cy="396000"/>
              </a:xfrm>
              <a:prstGeom prst="pie">
                <a:avLst>
                  <a:gd name="adj1" fmla="val 2800147"/>
                  <a:gd name="adj2" fmla="val 7449122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Pie 87"/>
              <p:cNvSpPr/>
              <p:nvPr/>
            </p:nvSpPr>
            <p:spPr>
              <a:xfrm flipH="1">
                <a:off x="4037921" y="4228575"/>
                <a:ext cx="396000" cy="396000"/>
              </a:xfrm>
              <a:prstGeom prst="pie">
                <a:avLst>
                  <a:gd name="adj1" fmla="val 19102503"/>
                  <a:gd name="adj2" fmla="val 21070242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2" name="Straight Connector 81"/>
            <p:cNvCxnSpPr/>
            <p:nvPr/>
          </p:nvCxnSpPr>
          <p:spPr>
            <a:xfrm flipV="1">
              <a:off x="927214" y="4991100"/>
              <a:ext cx="91961" cy="122793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91841" y="5418692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3165589" y="5467350"/>
              <a:ext cx="91961" cy="103741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724848" y="6372847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4554247" y="4542214"/>
            <a:ext cx="4555761" cy="2296521"/>
            <a:chOff x="48639" y="4553567"/>
            <a:chExt cx="4555761" cy="2296521"/>
          </a:xfrm>
        </p:grpSpPr>
        <p:grpSp>
          <p:nvGrpSpPr>
            <p:cNvPr id="101" name="Group 100"/>
            <p:cNvGrpSpPr/>
            <p:nvPr/>
          </p:nvGrpSpPr>
          <p:grpSpPr>
            <a:xfrm>
              <a:off x="48639" y="4553567"/>
              <a:ext cx="4555761" cy="2296521"/>
              <a:chOff x="51426" y="2316973"/>
              <a:chExt cx="4555761" cy="2321197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51426" y="2398143"/>
                <a:ext cx="4555761" cy="2240027"/>
                <a:chOff x="10365" y="860612"/>
                <a:chExt cx="4555761" cy="2487706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10365" y="860612"/>
                  <a:ext cx="4467506" cy="2487706"/>
                  <a:chOff x="10365" y="860612"/>
                  <a:chExt cx="4467506" cy="2487706"/>
                </a:xfrm>
              </p:grpSpPr>
              <p:sp>
                <p:nvSpPr>
                  <p:cNvPr id="111" name="Rectangle 110"/>
                  <p:cNvSpPr/>
                  <p:nvPr/>
                </p:nvSpPr>
                <p:spPr>
                  <a:xfrm>
                    <a:off x="67235" y="860612"/>
                    <a:ext cx="4410636" cy="248770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grpSp>
                <p:nvGrpSpPr>
                  <p:cNvPr id="112" name="Group 111"/>
                  <p:cNvGrpSpPr/>
                  <p:nvPr/>
                </p:nvGrpSpPr>
                <p:grpSpPr>
                  <a:xfrm>
                    <a:off x="10365" y="951429"/>
                    <a:ext cx="4181195" cy="2173290"/>
                    <a:chOff x="-35610" y="948295"/>
                    <a:chExt cx="5317666" cy="2940436"/>
                  </a:xfrm>
                </p:grpSpPr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2111836" y="1292017"/>
                      <a:ext cx="3170220" cy="2596714"/>
                      <a:chOff x="249100" y="2685947"/>
                      <a:chExt cx="3170220" cy="2596714"/>
                    </a:xfrm>
                  </p:grpSpPr>
                  <p:sp>
                    <p:nvSpPr>
                      <p:cNvPr id="118" name="Freeform 117"/>
                      <p:cNvSpPr/>
                      <p:nvPr/>
                    </p:nvSpPr>
                    <p:spPr>
                      <a:xfrm>
                        <a:off x="363070" y="2685947"/>
                        <a:ext cx="3056250" cy="2596714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56250"/>
                          <a:gd name="connsiteY0" fmla="*/ 0 h 2596715"/>
                          <a:gd name="connsiteX1" fmla="*/ 0 w 3056250"/>
                          <a:gd name="connsiteY1" fmla="*/ 2084294 h 2596715"/>
                          <a:gd name="connsiteX2" fmla="*/ 3056250 w 3056250"/>
                          <a:gd name="connsiteY2" fmla="*/ 2596715 h 2596715"/>
                          <a:gd name="connsiteX3" fmla="*/ 1048871 w 3056250"/>
                          <a:gd name="connsiteY3" fmla="*/ 0 h 25967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56250" h="2596715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56250" y="2596715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119" name="TextBox 118"/>
                      <p:cNvSpPr txBox="1"/>
                      <p:nvPr/>
                    </p:nvSpPr>
                    <p:spPr>
                      <a:xfrm>
                        <a:off x="249100" y="3225972"/>
                        <a:ext cx="817930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12cm</a:t>
                        </a:r>
                      </a:p>
                    </p:txBody>
                  </p:sp>
                </p:grpSp>
                <p:grpSp>
                  <p:nvGrpSpPr>
                    <p:cNvPr id="114" name="Group 113"/>
                    <p:cNvGrpSpPr/>
                    <p:nvPr/>
                  </p:nvGrpSpPr>
                  <p:grpSpPr>
                    <a:xfrm>
                      <a:off x="-35610" y="948295"/>
                      <a:ext cx="1909933" cy="1451491"/>
                      <a:chOff x="1343133" y="1062549"/>
                      <a:chExt cx="1909933" cy="1451491"/>
                    </a:xfrm>
                  </p:grpSpPr>
                  <p:sp>
                    <p:nvSpPr>
                      <p:cNvPr id="115" name="Freeform 114"/>
                      <p:cNvSpPr/>
                      <p:nvPr/>
                    </p:nvSpPr>
                    <p:spPr>
                      <a:xfrm>
                        <a:off x="1558254" y="1074565"/>
                        <a:ext cx="1652056" cy="1439475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65162"/>
                          <a:gd name="connsiteY0" fmla="*/ 0 h 2910247"/>
                          <a:gd name="connsiteX1" fmla="*/ 0 w 3065162"/>
                          <a:gd name="connsiteY1" fmla="*/ 2084294 h 2910247"/>
                          <a:gd name="connsiteX2" fmla="*/ 3065162 w 3065162"/>
                          <a:gd name="connsiteY2" fmla="*/ 2910247 h 2910247"/>
                          <a:gd name="connsiteX3" fmla="*/ 1048871 w 3065162"/>
                          <a:gd name="connsiteY3" fmla="*/ 0 h 29102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65162" h="2910247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65162" y="2910247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2567652" y="1406272"/>
                        <a:ext cx="685414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6cm</a:t>
                        </a:r>
                      </a:p>
                    </p:txBody>
                  </p:sp>
                  <p:sp>
                    <p:nvSpPr>
                      <p:cNvPr id="117" name="TextBox 116"/>
                      <p:cNvSpPr txBox="1"/>
                      <p:nvPr/>
                    </p:nvSpPr>
                    <p:spPr>
                      <a:xfrm>
                        <a:off x="1343133" y="1062549"/>
                        <a:ext cx="685414" cy="45805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4cm</a:t>
                        </a:r>
                      </a:p>
                    </p:txBody>
                  </p:sp>
                </p:grpSp>
              </p:grpSp>
            </p:grpSp>
            <p:sp>
              <p:nvSpPr>
                <p:cNvPr id="110" name="TextBox 109"/>
                <p:cNvSpPr txBox="1"/>
                <p:nvPr/>
              </p:nvSpPr>
              <p:spPr>
                <a:xfrm>
                  <a:off x="3993533" y="884903"/>
                  <a:ext cx="572593" cy="518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dirty="0"/>
                    <a:t>10.</a:t>
                  </a:r>
                </a:p>
              </p:txBody>
            </p:sp>
          </p:grpSp>
          <p:sp>
            <p:nvSpPr>
              <p:cNvPr id="107" name="Pie 106"/>
              <p:cNvSpPr/>
              <p:nvPr/>
            </p:nvSpPr>
            <p:spPr>
              <a:xfrm>
                <a:off x="462614" y="2316973"/>
                <a:ext cx="396000" cy="396000"/>
              </a:xfrm>
              <a:prstGeom prst="pie">
                <a:avLst>
                  <a:gd name="adj1" fmla="val 2800147"/>
                  <a:gd name="adj2" fmla="val 7449122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ie 107"/>
              <p:cNvSpPr/>
              <p:nvPr/>
            </p:nvSpPr>
            <p:spPr>
              <a:xfrm flipH="1">
                <a:off x="1635004" y="3888570"/>
                <a:ext cx="396000" cy="396000"/>
              </a:xfrm>
              <a:prstGeom prst="pie">
                <a:avLst>
                  <a:gd name="adj1" fmla="val 10283402"/>
                  <a:gd name="adj2" fmla="val 1431366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2" name="Straight Connector 101"/>
            <p:cNvCxnSpPr/>
            <p:nvPr/>
          </p:nvCxnSpPr>
          <p:spPr>
            <a:xfrm flipV="1">
              <a:off x="927214" y="5002453"/>
              <a:ext cx="82153" cy="11144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91841" y="5418692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165589" y="5467350"/>
              <a:ext cx="91961" cy="103741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2724848" y="6372847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548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30622"/>
            <a:ext cx="6974324" cy="63586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Practice – Find the length of every missing side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67235" y="860612"/>
            <a:ext cx="4410636" cy="2487706"/>
            <a:chOff x="67235" y="860612"/>
            <a:chExt cx="4410636" cy="2487706"/>
          </a:xfrm>
        </p:grpSpPr>
        <p:grpSp>
          <p:nvGrpSpPr>
            <p:cNvPr id="4" name="Group 3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15" name="Freeform 14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01234" y="32216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66165" y="4659316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179511" y="960311"/>
                  <a:ext cx="1840179" cy="1489000"/>
                  <a:chOff x="1558254" y="1074565"/>
                  <a:chExt cx="1840179" cy="1489000"/>
                </a:xfrm>
              </p:grpSpPr>
              <p:sp>
                <p:nvSpPr>
                  <p:cNvPr id="10" name="Freeform 9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713019" y="1145867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7" name="Rectangle 6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1.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24091" y="865608"/>
            <a:ext cx="4410636" cy="2487706"/>
            <a:chOff x="67235" y="860612"/>
            <a:chExt cx="4410636" cy="2487706"/>
          </a:xfrm>
        </p:grpSpPr>
        <p:grpSp>
          <p:nvGrpSpPr>
            <p:cNvPr id="21" name="Group 20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32" name="Freeform 31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74924" y="4639585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27" name="Freeform 26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24" name="Rectangle 23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2.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7235" y="3509002"/>
            <a:ext cx="4410636" cy="2487706"/>
            <a:chOff x="67235" y="860612"/>
            <a:chExt cx="4410636" cy="2487706"/>
          </a:xfrm>
        </p:grpSpPr>
        <p:grpSp>
          <p:nvGrpSpPr>
            <p:cNvPr id="39" name="Group 38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50" name="Freeform 49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474924" y="4639585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45" name="Freeform 44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42" name="Rectangle 41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3.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631935" y="3512426"/>
            <a:ext cx="4410636" cy="2487706"/>
            <a:chOff x="67235" y="860612"/>
            <a:chExt cx="4410636" cy="2487706"/>
          </a:xfrm>
        </p:grpSpPr>
        <p:grpSp>
          <p:nvGrpSpPr>
            <p:cNvPr id="56" name="Group 55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179511" y="960310"/>
                <a:ext cx="4231124" cy="2050805"/>
                <a:chOff x="179511" y="960311"/>
                <a:chExt cx="5381166" cy="2774711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2192593" y="1610269"/>
                  <a:ext cx="3368084" cy="2124753"/>
                  <a:chOff x="329857" y="3004199"/>
                  <a:chExt cx="3368084" cy="212475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2782840" y="361762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3cm</a:t>
                    </a: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464948" y="467089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62" name="Freeform 61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1664925" y="175818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59" name="Rectangle 58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4.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67729" y="737115"/>
            <a:ext cx="4234372" cy="1787185"/>
            <a:chOff x="167729" y="737115"/>
            <a:chExt cx="4234372" cy="1787185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880725" y="2055977"/>
              <a:ext cx="754123" cy="277935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880725" y="21549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x2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46629" y="1601382"/>
              <a:ext cx="12554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8x2 = 16cm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rot="18145111">
              <a:off x="-185734" y="1090578"/>
              <a:ext cx="10454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6÷2 = 3cm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717301" y="762354"/>
            <a:ext cx="4216003" cy="1787786"/>
            <a:chOff x="69079" y="736514"/>
            <a:chExt cx="4216003" cy="1787786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880725" y="2055977"/>
              <a:ext cx="754123" cy="27793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880725" y="21549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146629" y="1601382"/>
              <a:ext cx="113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4x1 = 4cm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 rot="18145111">
              <a:off x="-284384" y="1089977"/>
              <a:ext cx="10454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6÷1 = 6cm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29544" y="3359564"/>
            <a:ext cx="4133383" cy="1832069"/>
            <a:chOff x="167729" y="692231"/>
            <a:chExt cx="4133383" cy="1832069"/>
          </a:xfrm>
        </p:grpSpPr>
        <p:cxnSp>
          <p:nvCxnSpPr>
            <p:cNvPr id="83" name="Straight Arrow Connector 82"/>
            <p:cNvCxnSpPr/>
            <p:nvPr/>
          </p:nvCxnSpPr>
          <p:spPr>
            <a:xfrm flipH="1" flipV="1">
              <a:off x="957343" y="2085522"/>
              <a:ext cx="775972" cy="25411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880725" y="21549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x2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146629" y="1601382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4÷2 = 2cm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 rot="18145111">
              <a:off x="-230618" y="1090578"/>
              <a:ext cx="1135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6x2 = 12cm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672563" y="3379889"/>
            <a:ext cx="3850484" cy="2686820"/>
            <a:chOff x="167729" y="659370"/>
            <a:chExt cx="3850484" cy="268682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880725" y="2055977"/>
              <a:ext cx="754123" cy="277935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80725" y="2154968"/>
              <a:ext cx="59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X1.5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588013" y="2976858"/>
              <a:ext cx="143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8x1.5 = 12cm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 rot="18145111">
              <a:off x="-263479" y="1090578"/>
              <a:ext cx="1200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3÷1.5 = 2cm</a:t>
              </a:r>
            </a:p>
          </p:txBody>
        </p:sp>
      </p:grpSp>
      <p:cxnSp>
        <p:nvCxnSpPr>
          <p:cNvPr id="92" name="Straight Connector 91"/>
          <p:cNvCxnSpPr>
            <a:stCxn id="15" idx="0"/>
          </p:cNvCxnSpPr>
          <p:nvPr/>
        </p:nvCxnSpPr>
        <p:spPr>
          <a:xfrm>
            <a:off x="2613190" y="1440698"/>
            <a:ext cx="1823560" cy="1465048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0" idx="2"/>
          </p:cNvCxnSpPr>
          <p:nvPr/>
        </p:nvCxnSpPr>
        <p:spPr>
          <a:xfrm flipH="1" flipV="1">
            <a:off x="616656" y="950680"/>
            <a:ext cx="976140" cy="742107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endCxn id="15" idx="0"/>
          </p:cNvCxnSpPr>
          <p:nvPr/>
        </p:nvCxnSpPr>
        <p:spPr>
          <a:xfrm flipV="1">
            <a:off x="1791314" y="1440698"/>
            <a:ext cx="821876" cy="1649613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33952" y="1003041"/>
            <a:ext cx="440204" cy="767618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15" idx="1"/>
          </p:cNvCxnSpPr>
          <p:nvPr/>
        </p:nvCxnSpPr>
        <p:spPr>
          <a:xfrm flipH="1">
            <a:off x="1788480" y="2949252"/>
            <a:ext cx="2652807" cy="31959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0" idx="2"/>
          </p:cNvCxnSpPr>
          <p:nvPr/>
        </p:nvCxnSpPr>
        <p:spPr>
          <a:xfrm flipH="1">
            <a:off x="183184" y="1692787"/>
            <a:ext cx="1409612" cy="2662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32" idx="2"/>
          </p:cNvCxnSpPr>
          <p:nvPr/>
        </p:nvCxnSpPr>
        <p:spPr>
          <a:xfrm flipV="1">
            <a:off x="6319221" y="2926574"/>
            <a:ext cx="2648270" cy="42040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27" idx="2"/>
          </p:cNvCxnSpPr>
          <p:nvPr/>
        </p:nvCxnSpPr>
        <p:spPr>
          <a:xfrm flipH="1" flipV="1">
            <a:off x="5157537" y="1014937"/>
            <a:ext cx="992115" cy="682846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32" idx="0"/>
          </p:cNvCxnSpPr>
          <p:nvPr/>
        </p:nvCxnSpPr>
        <p:spPr>
          <a:xfrm flipV="1">
            <a:off x="6302694" y="1445694"/>
            <a:ext cx="867352" cy="1564194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728771" y="970219"/>
            <a:ext cx="475239" cy="779067"/>
          </a:xfrm>
          <a:prstGeom prst="line">
            <a:avLst/>
          </a:prstGeom>
          <a:ln w="171450">
            <a:solidFill>
              <a:schemeClr val="tx2">
                <a:lumMod val="60000"/>
                <a:lumOff val="40000"/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32" idx="0"/>
          </p:cNvCxnSpPr>
          <p:nvPr/>
        </p:nvCxnSpPr>
        <p:spPr>
          <a:xfrm flipH="1" flipV="1">
            <a:off x="7170046" y="1445694"/>
            <a:ext cx="1823560" cy="1519537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27" idx="2"/>
          </p:cNvCxnSpPr>
          <p:nvPr/>
        </p:nvCxnSpPr>
        <p:spPr>
          <a:xfrm flipH="1">
            <a:off x="4762958" y="1697783"/>
            <a:ext cx="1386694" cy="0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50" idx="1"/>
          </p:cNvCxnSpPr>
          <p:nvPr/>
        </p:nvCxnSpPr>
        <p:spPr>
          <a:xfrm flipV="1">
            <a:off x="1788480" y="5565114"/>
            <a:ext cx="2613621" cy="64487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45" idx="2"/>
          </p:cNvCxnSpPr>
          <p:nvPr/>
        </p:nvCxnSpPr>
        <p:spPr>
          <a:xfrm flipH="1" flipV="1">
            <a:off x="604307" y="3632201"/>
            <a:ext cx="988489" cy="708976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50" idx="0"/>
          </p:cNvCxnSpPr>
          <p:nvPr/>
        </p:nvCxnSpPr>
        <p:spPr>
          <a:xfrm flipV="1">
            <a:off x="1807406" y="4089088"/>
            <a:ext cx="805784" cy="1567994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5" idx="1"/>
          </p:cNvCxnSpPr>
          <p:nvPr/>
        </p:nvCxnSpPr>
        <p:spPr>
          <a:xfrm flipV="1">
            <a:off x="179511" y="3587483"/>
            <a:ext cx="471269" cy="783190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2611738" y="4113967"/>
            <a:ext cx="1825012" cy="1515634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45" idx="2"/>
            <a:endCxn id="45" idx="1"/>
          </p:cNvCxnSpPr>
          <p:nvPr/>
        </p:nvCxnSpPr>
        <p:spPr>
          <a:xfrm flipH="1">
            <a:off x="179511" y="4341177"/>
            <a:ext cx="1413285" cy="29496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67" idx="2"/>
          </p:cNvCxnSpPr>
          <p:nvPr/>
        </p:nvCxnSpPr>
        <p:spPr>
          <a:xfrm flipV="1">
            <a:off x="6327065" y="5573392"/>
            <a:ext cx="2648270" cy="98683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62" idx="2"/>
          </p:cNvCxnSpPr>
          <p:nvPr/>
        </p:nvCxnSpPr>
        <p:spPr>
          <a:xfrm flipH="1" flipV="1">
            <a:off x="5189174" y="3619107"/>
            <a:ext cx="968322" cy="725494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67" idx="2"/>
          </p:cNvCxnSpPr>
          <p:nvPr/>
        </p:nvCxnSpPr>
        <p:spPr>
          <a:xfrm flipH="1" flipV="1">
            <a:off x="7239966" y="4074950"/>
            <a:ext cx="1735369" cy="1498442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700074" y="3574389"/>
            <a:ext cx="535573" cy="913151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67" idx="0"/>
          </p:cNvCxnSpPr>
          <p:nvPr/>
        </p:nvCxnSpPr>
        <p:spPr>
          <a:xfrm flipV="1">
            <a:off x="6386999" y="4092512"/>
            <a:ext cx="790891" cy="1564570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62" idx="2"/>
          </p:cNvCxnSpPr>
          <p:nvPr/>
        </p:nvCxnSpPr>
        <p:spPr>
          <a:xfrm flipH="1">
            <a:off x="4710191" y="4344601"/>
            <a:ext cx="1447305" cy="19861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52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3724" y="43085"/>
            <a:ext cx="4410636" cy="2240027"/>
            <a:chOff x="67235" y="860612"/>
            <a:chExt cx="4410636" cy="2487706"/>
          </a:xfrm>
        </p:grpSpPr>
        <p:grpSp>
          <p:nvGrpSpPr>
            <p:cNvPr id="3" name="Group 2"/>
            <p:cNvGrpSpPr/>
            <p:nvPr/>
          </p:nvGrpSpPr>
          <p:grpSpPr>
            <a:xfrm>
              <a:off x="67235" y="860612"/>
              <a:ext cx="4410636" cy="2487706"/>
              <a:chOff x="67235" y="860612"/>
              <a:chExt cx="4410636" cy="2487706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79511" y="960310"/>
                <a:ext cx="4231124" cy="2359456"/>
                <a:chOff x="179511" y="960311"/>
                <a:chExt cx="5381166" cy="3192312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192593" y="1610269"/>
                  <a:ext cx="3368084" cy="2542354"/>
                  <a:chOff x="329857" y="3004199"/>
                  <a:chExt cx="3368084" cy="2542354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690347" y="5088494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90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64948" y="467089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179511" y="960311"/>
                  <a:ext cx="1857369" cy="1489000"/>
                  <a:chOff x="1558254" y="1074565"/>
                  <a:chExt cx="1857369" cy="1489000"/>
                </a:xfrm>
              </p:grpSpPr>
              <p:sp>
                <p:nvSpPr>
                  <p:cNvPr id="9" name="Freeform 8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730209" y="1128371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647823" y="1677361"/>
                    <a:ext cx="591634" cy="4580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70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  <p:sp>
            <p:nvSpPr>
              <p:cNvPr id="6" name="Rectangle 5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5.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49262" y="43085"/>
            <a:ext cx="4462966" cy="2256121"/>
            <a:chOff x="14905" y="860612"/>
            <a:chExt cx="4462966" cy="2505579"/>
          </a:xfrm>
        </p:grpSpPr>
        <p:grpSp>
          <p:nvGrpSpPr>
            <p:cNvPr id="20" name="Group 19"/>
            <p:cNvGrpSpPr/>
            <p:nvPr/>
          </p:nvGrpSpPr>
          <p:grpSpPr>
            <a:xfrm>
              <a:off x="14905" y="860612"/>
              <a:ext cx="4462966" cy="2505579"/>
              <a:chOff x="14905" y="860612"/>
              <a:chExt cx="4462966" cy="2505579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7235" y="860612"/>
                <a:ext cx="4410636" cy="24877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14905" y="935950"/>
                <a:ext cx="4395730" cy="2430241"/>
                <a:chOff x="-29836" y="927352"/>
                <a:chExt cx="5590513" cy="3288084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2192593" y="1610269"/>
                  <a:ext cx="3368084" cy="2605167"/>
                  <a:chOff x="329857" y="3004199"/>
                  <a:chExt cx="3368084" cy="2605167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363070" y="3004199"/>
                    <a:ext cx="3334871" cy="2084294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2094331" y="5151307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3cm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29857" y="3543299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6cm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199006" y="3155302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90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64948" y="4670893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30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-29836" y="927352"/>
                  <a:ext cx="2006771" cy="1521959"/>
                  <a:chOff x="1348907" y="1041606"/>
                  <a:chExt cx="2006771" cy="1521959"/>
                </a:xfrm>
              </p:grpSpPr>
              <p:sp>
                <p:nvSpPr>
                  <p:cNvPr id="26" name="Freeform 25"/>
                  <p:cNvSpPr/>
                  <p:nvPr/>
                </p:nvSpPr>
                <p:spPr>
                  <a:xfrm>
                    <a:off x="1558254" y="1074565"/>
                    <a:ext cx="1797424" cy="1030940"/>
                  </a:xfrm>
                  <a:custGeom>
                    <a:avLst/>
                    <a:gdLst>
                      <a:gd name="connsiteX0" fmla="*/ 1048871 w 3334871"/>
                      <a:gd name="connsiteY0" fmla="*/ 0 h 2084294"/>
                      <a:gd name="connsiteX1" fmla="*/ 0 w 3334871"/>
                      <a:gd name="connsiteY1" fmla="*/ 2084294 h 2084294"/>
                      <a:gd name="connsiteX2" fmla="*/ 3334871 w 3334871"/>
                      <a:gd name="connsiteY2" fmla="*/ 2003611 h 2084294"/>
                      <a:gd name="connsiteX3" fmla="*/ 1048871 w 3334871"/>
                      <a:gd name="connsiteY3" fmla="*/ 0 h 2084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4871" h="2084294">
                        <a:moveTo>
                          <a:pt x="1048871" y="0"/>
                        </a:moveTo>
                        <a:lnTo>
                          <a:pt x="0" y="2084294"/>
                        </a:lnTo>
                        <a:lnTo>
                          <a:pt x="3334871" y="2003611"/>
                        </a:lnTo>
                        <a:lnTo>
                          <a:pt x="104887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348907" y="10416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8cm</a:t>
                    </a: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157617" y="2105506"/>
                    <a:ext cx="68541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4cm</a:t>
                    </a: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907307" y="1206811"/>
                    <a:ext cx="591634" cy="458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60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647823" y="1677361"/>
                    <a:ext cx="591634" cy="4580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90</a:t>
                    </a:r>
                    <a:r>
                      <a:rPr lang="en-GB" sz="1600" baseline="30000" dirty="0"/>
                      <a:t>o</a:t>
                    </a:r>
                    <a:endParaRPr lang="en-GB" sz="1600" dirty="0"/>
                  </a:p>
                </p:txBody>
              </p:sp>
            </p:grpSp>
          </p:grpSp>
        </p:grpSp>
        <p:sp>
          <p:nvSpPr>
            <p:cNvPr id="21" name="TextBox 20"/>
            <p:cNvSpPr txBox="1"/>
            <p:nvPr/>
          </p:nvSpPr>
          <p:spPr>
            <a:xfrm>
              <a:off x="3993533" y="884903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6.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4809" y="2344355"/>
            <a:ext cx="4712506" cy="2248024"/>
            <a:chOff x="14809" y="2398143"/>
            <a:chExt cx="4712506" cy="2248024"/>
          </a:xfrm>
        </p:grpSpPr>
        <p:grpSp>
          <p:nvGrpSpPr>
            <p:cNvPr id="37" name="Group 36"/>
            <p:cNvGrpSpPr/>
            <p:nvPr/>
          </p:nvGrpSpPr>
          <p:grpSpPr>
            <a:xfrm>
              <a:off x="108296" y="2398143"/>
              <a:ext cx="4410636" cy="2248024"/>
              <a:chOff x="67235" y="860612"/>
              <a:chExt cx="4410636" cy="2496587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7235" y="860612"/>
                <a:ext cx="4410636" cy="2496587"/>
                <a:chOff x="67235" y="860612"/>
                <a:chExt cx="4410636" cy="249658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67235" y="860612"/>
                  <a:ext cx="4410636" cy="248770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>
                  <a:off x="179511" y="960310"/>
                  <a:ext cx="4231124" cy="2396889"/>
                  <a:chOff x="179511" y="960311"/>
                  <a:chExt cx="5381166" cy="3242959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2192593" y="1610269"/>
                    <a:ext cx="3368084" cy="2593001"/>
                    <a:chOff x="329857" y="3004199"/>
                    <a:chExt cx="3368084" cy="2593001"/>
                  </a:xfrm>
                </p:grpSpPr>
                <p:sp>
                  <p:nvSpPr>
                    <p:cNvPr id="55" name="Freeform 54"/>
                    <p:cNvSpPr/>
                    <p:nvPr/>
                  </p:nvSpPr>
                  <p:spPr>
                    <a:xfrm>
                      <a:off x="363070" y="3004199"/>
                      <a:ext cx="3334871" cy="2084294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1690347" y="5088494"/>
                      <a:ext cx="685414" cy="508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2cm</a:t>
                      </a: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329857" y="3543299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6cm</a:t>
                      </a:r>
                    </a:p>
                  </p:txBody>
                </p:sp>
              </p:grp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79511" y="960311"/>
                    <a:ext cx="1857369" cy="1489000"/>
                    <a:chOff x="1558254" y="1074565"/>
                    <a:chExt cx="1857369" cy="1489000"/>
                  </a:xfrm>
                </p:grpSpPr>
                <p:sp>
                  <p:nvSpPr>
                    <p:cNvPr id="52" name="Freeform 51"/>
                    <p:cNvSpPr/>
                    <p:nvPr/>
                  </p:nvSpPr>
                  <p:spPr>
                    <a:xfrm>
                      <a:off x="1558254" y="1074565"/>
                      <a:ext cx="1797424" cy="1030940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2730209" y="1128371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8cm</a:t>
                      </a:r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2157617" y="2105506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4cm</a:t>
                      </a:r>
                    </a:p>
                  </p:txBody>
                </p:sp>
              </p:grpSp>
            </p:grpSp>
          </p:grpSp>
          <p:sp>
            <p:nvSpPr>
              <p:cNvPr id="47" name="TextBox 46"/>
              <p:cNvSpPr txBox="1"/>
              <p:nvPr/>
            </p:nvSpPr>
            <p:spPr>
              <a:xfrm>
                <a:off x="3993533" y="884903"/>
                <a:ext cx="417102" cy="512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7.</a:t>
                </a:r>
              </a:p>
            </p:txBody>
          </p:sp>
        </p:grpSp>
        <p:sp>
          <p:nvSpPr>
            <p:cNvPr id="38" name="Pie 37"/>
            <p:cNvSpPr/>
            <p:nvPr/>
          </p:nvSpPr>
          <p:spPr>
            <a:xfrm>
              <a:off x="1633857" y="4113612"/>
              <a:ext cx="396000" cy="396000"/>
            </a:xfrm>
            <a:prstGeom prst="pie">
              <a:avLst>
                <a:gd name="adj1" fmla="val 18184709"/>
                <a:gd name="adj2" fmla="val 2149360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14809" y="2989472"/>
              <a:ext cx="396000" cy="396000"/>
            </a:xfrm>
            <a:prstGeom prst="pie">
              <a:avLst>
                <a:gd name="adj1" fmla="val 18184709"/>
                <a:gd name="adj2" fmla="val 2149360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187315" y="3960518"/>
              <a:ext cx="540000" cy="540000"/>
              <a:chOff x="4187315" y="3960518"/>
              <a:chExt cx="540000" cy="540000"/>
            </a:xfrm>
          </p:grpSpPr>
          <p:sp>
            <p:nvSpPr>
              <p:cNvPr id="44" name="Pie 43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Pie 44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363857" y="2861316"/>
              <a:ext cx="540000" cy="540000"/>
              <a:chOff x="4187315" y="3960518"/>
              <a:chExt cx="540000" cy="540000"/>
            </a:xfrm>
          </p:grpSpPr>
          <p:sp>
            <p:nvSpPr>
              <p:cNvPr id="42" name="Pie 41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Pie 42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4605368" y="2258164"/>
            <a:ext cx="4619019" cy="2329194"/>
            <a:chOff x="108296" y="2316973"/>
            <a:chExt cx="4619019" cy="2329194"/>
          </a:xfrm>
        </p:grpSpPr>
        <p:grpSp>
          <p:nvGrpSpPr>
            <p:cNvPr id="59" name="Group 58"/>
            <p:cNvGrpSpPr/>
            <p:nvPr/>
          </p:nvGrpSpPr>
          <p:grpSpPr>
            <a:xfrm>
              <a:off x="108296" y="2398143"/>
              <a:ext cx="4410636" cy="2248024"/>
              <a:chOff x="67235" y="860612"/>
              <a:chExt cx="4410636" cy="249658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7235" y="860612"/>
                <a:ext cx="4410636" cy="2496587"/>
                <a:chOff x="67235" y="860612"/>
                <a:chExt cx="4410636" cy="2496587"/>
              </a:xfrm>
            </p:grpSpPr>
            <p:sp>
              <p:nvSpPr>
                <p:cNvPr id="70" name="Rectangle 69"/>
                <p:cNvSpPr/>
                <p:nvPr/>
              </p:nvSpPr>
              <p:spPr>
                <a:xfrm>
                  <a:off x="67235" y="860612"/>
                  <a:ext cx="4410636" cy="248770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179511" y="960310"/>
                  <a:ext cx="4231124" cy="2396889"/>
                  <a:chOff x="179511" y="960311"/>
                  <a:chExt cx="5381166" cy="3242959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2192593" y="1610269"/>
                    <a:ext cx="3368084" cy="2593001"/>
                    <a:chOff x="329857" y="3004199"/>
                    <a:chExt cx="3368084" cy="2593001"/>
                  </a:xfrm>
                </p:grpSpPr>
                <p:sp>
                  <p:nvSpPr>
                    <p:cNvPr id="77" name="Freeform 76"/>
                    <p:cNvSpPr/>
                    <p:nvPr/>
                  </p:nvSpPr>
                  <p:spPr>
                    <a:xfrm>
                      <a:off x="363070" y="3004199"/>
                      <a:ext cx="3334871" cy="2084294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1690347" y="5088494"/>
                      <a:ext cx="685414" cy="508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2cm</a:t>
                      </a:r>
                    </a:p>
                  </p:txBody>
                </p:sp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329857" y="3543299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6cm</a:t>
                      </a:r>
                    </a:p>
                  </p:txBody>
                </p: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179511" y="960311"/>
                    <a:ext cx="1857369" cy="1489000"/>
                    <a:chOff x="1558254" y="1074565"/>
                    <a:chExt cx="1857369" cy="1489000"/>
                  </a:xfrm>
                </p:grpSpPr>
                <p:sp>
                  <p:nvSpPr>
                    <p:cNvPr id="74" name="Freeform 73"/>
                    <p:cNvSpPr/>
                    <p:nvPr/>
                  </p:nvSpPr>
                  <p:spPr>
                    <a:xfrm>
                      <a:off x="1558254" y="1074565"/>
                      <a:ext cx="1797424" cy="1030940"/>
                    </a:xfrm>
                    <a:custGeom>
                      <a:avLst/>
                      <a:gdLst>
                        <a:gd name="connsiteX0" fmla="*/ 1048871 w 3334871"/>
                        <a:gd name="connsiteY0" fmla="*/ 0 h 2084294"/>
                        <a:gd name="connsiteX1" fmla="*/ 0 w 3334871"/>
                        <a:gd name="connsiteY1" fmla="*/ 2084294 h 2084294"/>
                        <a:gd name="connsiteX2" fmla="*/ 3334871 w 3334871"/>
                        <a:gd name="connsiteY2" fmla="*/ 2003611 h 2084294"/>
                        <a:gd name="connsiteX3" fmla="*/ 1048871 w 3334871"/>
                        <a:gd name="connsiteY3" fmla="*/ 0 h 20842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34871" h="2084294">
                          <a:moveTo>
                            <a:pt x="1048871" y="0"/>
                          </a:moveTo>
                          <a:lnTo>
                            <a:pt x="0" y="2084294"/>
                          </a:lnTo>
                          <a:lnTo>
                            <a:pt x="3334871" y="2003611"/>
                          </a:lnTo>
                          <a:lnTo>
                            <a:pt x="1048871" y="0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2730209" y="1128371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8cm</a:t>
                      </a:r>
                    </a:p>
                  </p:txBody>
                </p: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2157617" y="2105506"/>
                      <a:ext cx="685414" cy="4580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4cm</a:t>
                      </a:r>
                    </a:p>
                  </p:txBody>
                </p:sp>
              </p:grpSp>
            </p:grpSp>
          </p:grpSp>
          <p:sp>
            <p:nvSpPr>
              <p:cNvPr id="69" name="TextBox 68"/>
              <p:cNvSpPr txBox="1"/>
              <p:nvPr/>
            </p:nvSpPr>
            <p:spPr>
              <a:xfrm>
                <a:off x="3993533" y="884903"/>
                <a:ext cx="417102" cy="512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8.</a:t>
                </a:r>
              </a:p>
            </p:txBody>
          </p:sp>
        </p:grpSp>
        <p:sp>
          <p:nvSpPr>
            <p:cNvPr id="60" name="Pie 59"/>
            <p:cNvSpPr/>
            <p:nvPr/>
          </p:nvSpPr>
          <p:spPr>
            <a:xfrm>
              <a:off x="1633857" y="4113612"/>
              <a:ext cx="396000" cy="396000"/>
            </a:xfrm>
            <a:prstGeom prst="pie">
              <a:avLst>
                <a:gd name="adj1" fmla="val 18184709"/>
                <a:gd name="adj2" fmla="val 2149360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Pie 60"/>
            <p:cNvSpPr/>
            <p:nvPr/>
          </p:nvSpPr>
          <p:spPr>
            <a:xfrm>
              <a:off x="462614" y="2316973"/>
              <a:ext cx="396000" cy="396000"/>
            </a:xfrm>
            <a:prstGeom prst="pie">
              <a:avLst>
                <a:gd name="adj1" fmla="val 1845681"/>
                <a:gd name="adj2" fmla="val 744912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187315" y="3960518"/>
              <a:ext cx="540000" cy="540000"/>
              <a:chOff x="4187315" y="3960518"/>
              <a:chExt cx="540000" cy="540000"/>
            </a:xfrm>
          </p:grpSpPr>
          <p:sp>
            <p:nvSpPr>
              <p:cNvPr id="66" name="Pie 65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Pie 66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363857" y="2861316"/>
              <a:ext cx="540000" cy="540000"/>
              <a:chOff x="4187315" y="3960518"/>
              <a:chExt cx="540000" cy="540000"/>
            </a:xfrm>
          </p:grpSpPr>
          <p:sp>
            <p:nvSpPr>
              <p:cNvPr id="64" name="Pie 63"/>
              <p:cNvSpPr/>
              <p:nvPr/>
            </p:nvSpPr>
            <p:spPr>
              <a:xfrm flipH="1">
                <a:off x="4187315" y="3960518"/>
                <a:ext cx="540000" cy="540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Pie 64"/>
              <p:cNvSpPr/>
              <p:nvPr/>
            </p:nvSpPr>
            <p:spPr>
              <a:xfrm flipH="1">
                <a:off x="4256592" y="4048169"/>
                <a:ext cx="396000" cy="396000"/>
              </a:xfrm>
              <a:prstGeom prst="pie">
                <a:avLst>
                  <a:gd name="adj1" fmla="val 19698403"/>
                  <a:gd name="adj2" fmla="val 12470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8639" y="4553567"/>
            <a:ext cx="4467506" cy="2296521"/>
            <a:chOff x="48639" y="4553567"/>
            <a:chExt cx="4467506" cy="2296521"/>
          </a:xfrm>
        </p:grpSpPr>
        <p:grpSp>
          <p:nvGrpSpPr>
            <p:cNvPr id="81" name="Group 80"/>
            <p:cNvGrpSpPr/>
            <p:nvPr/>
          </p:nvGrpSpPr>
          <p:grpSpPr>
            <a:xfrm>
              <a:off x="48639" y="4553567"/>
              <a:ext cx="4467506" cy="2296521"/>
              <a:chOff x="51426" y="2316973"/>
              <a:chExt cx="4467506" cy="2321197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51426" y="2398143"/>
                <a:ext cx="4467506" cy="2240027"/>
                <a:chOff x="10365" y="860612"/>
                <a:chExt cx="4467506" cy="2487706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10365" y="860612"/>
                  <a:ext cx="4467506" cy="2487706"/>
                  <a:chOff x="10365" y="860612"/>
                  <a:chExt cx="4467506" cy="2487706"/>
                </a:xfrm>
              </p:grpSpPr>
              <p:sp>
                <p:nvSpPr>
                  <p:cNvPr id="91" name="Rectangle 90"/>
                  <p:cNvSpPr/>
                  <p:nvPr/>
                </p:nvSpPr>
                <p:spPr>
                  <a:xfrm>
                    <a:off x="67235" y="860612"/>
                    <a:ext cx="4410636" cy="248770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10365" y="951429"/>
                    <a:ext cx="4181195" cy="2173290"/>
                    <a:chOff x="-35610" y="948295"/>
                    <a:chExt cx="5317666" cy="2940436"/>
                  </a:xfrm>
                </p:grpSpPr>
                <p:grpSp>
                  <p:nvGrpSpPr>
                    <p:cNvPr id="93" name="Group 92"/>
                    <p:cNvGrpSpPr/>
                    <p:nvPr/>
                  </p:nvGrpSpPr>
                  <p:grpSpPr>
                    <a:xfrm>
                      <a:off x="2111836" y="1292017"/>
                      <a:ext cx="3170220" cy="2596714"/>
                      <a:chOff x="249100" y="2685947"/>
                      <a:chExt cx="3170220" cy="2596714"/>
                    </a:xfrm>
                  </p:grpSpPr>
                  <p:sp>
                    <p:nvSpPr>
                      <p:cNvPr id="98" name="Freeform 97"/>
                      <p:cNvSpPr/>
                      <p:nvPr/>
                    </p:nvSpPr>
                    <p:spPr>
                      <a:xfrm>
                        <a:off x="363070" y="2685947"/>
                        <a:ext cx="3056250" cy="2596714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56250"/>
                          <a:gd name="connsiteY0" fmla="*/ 0 h 2596715"/>
                          <a:gd name="connsiteX1" fmla="*/ 0 w 3056250"/>
                          <a:gd name="connsiteY1" fmla="*/ 2084294 h 2596715"/>
                          <a:gd name="connsiteX2" fmla="*/ 3056250 w 3056250"/>
                          <a:gd name="connsiteY2" fmla="*/ 2596715 h 2596715"/>
                          <a:gd name="connsiteX3" fmla="*/ 1048871 w 3056250"/>
                          <a:gd name="connsiteY3" fmla="*/ 0 h 25967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56250" h="2596715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56250" y="2596715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99" name="TextBox 98"/>
                      <p:cNvSpPr txBox="1"/>
                      <p:nvPr/>
                    </p:nvSpPr>
                    <p:spPr>
                      <a:xfrm>
                        <a:off x="249100" y="3225972"/>
                        <a:ext cx="817930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12cm</a:t>
                        </a:r>
                      </a:p>
                    </p:txBody>
                  </p:sp>
                </p:grpSp>
                <p:grpSp>
                  <p:nvGrpSpPr>
                    <p:cNvPr id="94" name="Group 93"/>
                    <p:cNvGrpSpPr/>
                    <p:nvPr/>
                  </p:nvGrpSpPr>
                  <p:grpSpPr>
                    <a:xfrm>
                      <a:off x="-35610" y="948295"/>
                      <a:ext cx="1909933" cy="1451491"/>
                      <a:chOff x="1343133" y="1062549"/>
                      <a:chExt cx="1909933" cy="1451491"/>
                    </a:xfrm>
                  </p:grpSpPr>
                  <p:sp>
                    <p:nvSpPr>
                      <p:cNvPr id="95" name="Freeform 94"/>
                      <p:cNvSpPr/>
                      <p:nvPr/>
                    </p:nvSpPr>
                    <p:spPr>
                      <a:xfrm>
                        <a:off x="1558254" y="1074565"/>
                        <a:ext cx="1652056" cy="1439475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65162"/>
                          <a:gd name="connsiteY0" fmla="*/ 0 h 2910247"/>
                          <a:gd name="connsiteX1" fmla="*/ 0 w 3065162"/>
                          <a:gd name="connsiteY1" fmla="*/ 2084294 h 2910247"/>
                          <a:gd name="connsiteX2" fmla="*/ 3065162 w 3065162"/>
                          <a:gd name="connsiteY2" fmla="*/ 2910247 h 2910247"/>
                          <a:gd name="connsiteX3" fmla="*/ 1048871 w 3065162"/>
                          <a:gd name="connsiteY3" fmla="*/ 0 h 29102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65162" h="2910247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65162" y="2910247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2567652" y="1406272"/>
                        <a:ext cx="685414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6cm</a:t>
                        </a:r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1343133" y="1062549"/>
                        <a:ext cx="685414" cy="45805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4cm</a:t>
                        </a:r>
                      </a:p>
                    </p:txBody>
                  </p:sp>
                </p:grpSp>
              </p:grpSp>
            </p:grpSp>
            <p:sp>
              <p:nvSpPr>
                <p:cNvPr id="90" name="TextBox 89"/>
                <p:cNvSpPr txBox="1"/>
                <p:nvPr/>
              </p:nvSpPr>
              <p:spPr>
                <a:xfrm>
                  <a:off x="3993533" y="884903"/>
                  <a:ext cx="417102" cy="518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dirty="0"/>
                    <a:t>9.</a:t>
                  </a:r>
                </a:p>
              </p:txBody>
            </p:sp>
          </p:grpSp>
          <p:sp>
            <p:nvSpPr>
              <p:cNvPr id="87" name="Pie 86"/>
              <p:cNvSpPr/>
              <p:nvPr/>
            </p:nvSpPr>
            <p:spPr>
              <a:xfrm>
                <a:off x="462614" y="2316973"/>
                <a:ext cx="396000" cy="396000"/>
              </a:xfrm>
              <a:prstGeom prst="pie">
                <a:avLst>
                  <a:gd name="adj1" fmla="val 2800147"/>
                  <a:gd name="adj2" fmla="val 7449122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Pie 87"/>
              <p:cNvSpPr/>
              <p:nvPr/>
            </p:nvSpPr>
            <p:spPr>
              <a:xfrm flipH="1">
                <a:off x="4037921" y="4228575"/>
                <a:ext cx="396000" cy="396000"/>
              </a:xfrm>
              <a:prstGeom prst="pie">
                <a:avLst>
                  <a:gd name="adj1" fmla="val 19102503"/>
                  <a:gd name="adj2" fmla="val 21070242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2" name="Straight Connector 81"/>
            <p:cNvCxnSpPr/>
            <p:nvPr/>
          </p:nvCxnSpPr>
          <p:spPr>
            <a:xfrm flipV="1">
              <a:off x="927214" y="4991100"/>
              <a:ext cx="91961" cy="122793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91841" y="5418692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3165589" y="5467350"/>
              <a:ext cx="91961" cy="103741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724848" y="6372847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4554247" y="4542214"/>
            <a:ext cx="4555761" cy="2296521"/>
            <a:chOff x="48639" y="4553567"/>
            <a:chExt cx="4555761" cy="2296521"/>
          </a:xfrm>
        </p:grpSpPr>
        <p:grpSp>
          <p:nvGrpSpPr>
            <p:cNvPr id="101" name="Group 100"/>
            <p:cNvGrpSpPr/>
            <p:nvPr/>
          </p:nvGrpSpPr>
          <p:grpSpPr>
            <a:xfrm>
              <a:off x="48639" y="4553567"/>
              <a:ext cx="4555761" cy="2296521"/>
              <a:chOff x="51426" y="2316973"/>
              <a:chExt cx="4555761" cy="2321197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51426" y="2398143"/>
                <a:ext cx="4555761" cy="2240027"/>
                <a:chOff x="10365" y="860612"/>
                <a:chExt cx="4555761" cy="2487706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10365" y="860612"/>
                  <a:ext cx="4467506" cy="2487706"/>
                  <a:chOff x="10365" y="860612"/>
                  <a:chExt cx="4467506" cy="2487706"/>
                </a:xfrm>
              </p:grpSpPr>
              <p:sp>
                <p:nvSpPr>
                  <p:cNvPr id="111" name="Rectangle 110"/>
                  <p:cNvSpPr/>
                  <p:nvPr/>
                </p:nvSpPr>
                <p:spPr>
                  <a:xfrm>
                    <a:off x="67235" y="860612"/>
                    <a:ext cx="4410636" cy="248770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grpSp>
                <p:nvGrpSpPr>
                  <p:cNvPr id="112" name="Group 111"/>
                  <p:cNvGrpSpPr/>
                  <p:nvPr/>
                </p:nvGrpSpPr>
                <p:grpSpPr>
                  <a:xfrm>
                    <a:off x="10365" y="951429"/>
                    <a:ext cx="4181195" cy="2173290"/>
                    <a:chOff x="-35610" y="948295"/>
                    <a:chExt cx="5317666" cy="2940436"/>
                  </a:xfrm>
                </p:grpSpPr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2111836" y="1292017"/>
                      <a:ext cx="3170220" cy="2596714"/>
                      <a:chOff x="249100" y="2685947"/>
                      <a:chExt cx="3170220" cy="2596714"/>
                    </a:xfrm>
                  </p:grpSpPr>
                  <p:sp>
                    <p:nvSpPr>
                      <p:cNvPr id="118" name="Freeform 117"/>
                      <p:cNvSpPr/>
                      <p:nvPr/>
                    </p:nvSpPr>
                    <p:spPr>
                      <a:xfrm>
                        <a:off x="363070" y="2685947"/>
                        <a:ext cx="3056250" cy="2596714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56250"/>
                          <a:gd name="connsiteY0" fmla="*/ 0 h 2596715"/>
                          <a:gd name="connsiteX1" fmla="*/ 0 w 3056250"/>
                          <a:gd name="connsiteY1" fmla="*/ 2084294 h 2596715"/>
                          <a:gd name="connsiteX2" fmla="*/ 3056250 w 3056250"/>
                          <a:gd name="connsiteY2" fmla="*/ 2596715 h 2596715"/>
                          <a:gd name="connsiteX3" fmla="*/ 1048871 w 3056250"/>
                          <a:gd name="connsiteY3" fmla="*/ 0 h 25967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56250" h="2596715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56250" y="2596715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119" name="TextBox 118"/>
                      <p:cNvSpPr txBox="1"/>
                      <p:nvPr/>
                    </p:nvSpPr>
                    <p:spPr>
                      <a:xfrm>
                        <a:off x="249100" y="3225972"/>
                        <a:ext cx="817930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12cm</a:t>
                        </a:r>
                      </a:p>
                    </p:txBody>
                  </p:sp>
                </p:grpSp>
                <p:grpSp>
                  <p:nvGrpSpPr>
                    <p:cNvPr id="114" name="Group 113"/>
                    <p:cNvGrpSpPr/>
                    <p:nvPr/>
                  </p:nvGrpSpPr>
                  <p:grpSpPr>
                    <a:xfrm>
                      <a:off x="-35610" y="948295"/>
                      <a:ext cx="1909933" cy="1451491"/>
                      <a:chOff x="1343133" y="1062549"/>
                      <a:chExt cx="1909933" cy="1451491"/>
                    </a:xfrm>
                  </p:grpSpPr>
                  <p:sp>
                    <p:nvSpPr>
                      <p:cNvPr id="115" name="Freeform 114"/>
                      <p:cNvSpPr/>
                      <p:nvPr/>
                    </p:nvSpPr>
                    <p:spPr>
                      <a:xfrm>
                        <a:off x="1558254" y="1074565"/>
                        <a:ext cx="1652056" cy="1439475"/>
                      </a:xfrm>
                      <a:custGeom>
                        <a:avLst/>
                        <a:gdLst>
                          <a:gd name="connsiteX0" fmla="*/ 1048871 w 3334871"/>
                          <a:gd name="connsiteY0" fmla="*/ 0 h 2084294"/>
                          <a:gd name="connsiteX1" fmla="*/ 0 w 3334871"/>
                          <a:gd name="connsiteY1" fmla="*/ 2084294 h 2084294"/>
                          <a:gd name="connsiteX2" fmla="*/ 3334871 w 3334871"/>
                          <a:gd name="connsiteY2" fmla="*/ 2003611 h 2084294"/>
                          <a:gd name="connsiteX3" fmla="*/ 1048871 w 3334871"/>
                          <a:gd name="connsiteY3" fmla="*/ 0 h 2084294"/>
                          <a:gd name="connsiteX0" fmla="*/ 1048871 w 3065162"/>
                          <a:gd name="connsiteY0" fmla="*/ 0 h 2910247"/>
                          <a:gd name="connsiteX1" fmla="*/ 0 w 3065162"/>
                          <a:gd name="connsiteY1" fmla="*/ 2084294 h 2910247"/>
                          <a:gd name="connsiteX2" fmla="*/ 3065162 w 3065162"/>
                          <a:gd name="connsiteY2" fmla="*/ 2910247 h 2910247"/>
                          <a:gd name="connsiteX3" fmla="*/ 1048871 w 3065162"/>
                          <a:gd name="connsiteY3" fmla="*/ 0 h 29102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065162" h="2910247">
                            <a:moveTo>
                              <a:pt x="1048871" y="0"/>
                            </a:moveTo>
                            <a:lnTo>
                              <a:pt x="0" y="2084294"/>
                            </a:lnTo>
                            <a:lnTo>
                              <a:pt x="3065162" y="2910247"/>
                            </a:lnTo>
                            <a:lnTo>
                              <a:pt x="1048871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20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2567652" y="1406272"/>
                        <a:ext cx="685414" cy="5141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6cm</a:t>
                        </a:r>
                      </a:p>
                    </p:txBody>
                  </p:sp>
                  <p:sp>
                    <p:nvSpPr>
                      <p:cNvPr id="117" name="TextBox 116"/>
                      <p:cNvSpPr txBox="1"/>
                      <p:nvPr/>
                    </p:nvSpPr>
                    <p:spPr>
                      <a:xfrm>
                        <a:off x="1343133" y="1062549"/>
                        <a:ext cx="685414" cy="45805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4cm</a:t>
                        </a:r>
                      </a:p>
                    </p:txBody>
                  </p:sp>
                </p:grpSp>
              </p:grpSp>
            </p:grpSp>
            <p:sp>
              <p:nvSpPr>
                <p:cNvPr id="110" name="TextBox 109"/>
                <p:cNvSpPr txBox="1"/>
                <p:nvPr/>
              </p:nvSpPr>
              <p:spPr>
                <a:xfrm>
                  <a:off x="3993533" y="884903"/>
                  <a:ext cx="572593" cy="518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dirty="0"/>
                    <a:t>10.</a:t>
                  </a:r>
                </a:p>
              </p:txBody>
            </p:sp>
          </p:grpSp>
          <p:sp>
            <p:nvSpPr>
              <p:cNvPr id="107" name="Pie 106"/>
              <p:cNvSpPr/>
              <p:nvPr/>
            </p:nvSpPr>
            <p:spPr>
              <a:xfrm>
                <a:off x="462614" y="2316973"/>
                <a:ext cx="396000" cy="396000"/>
              </a:xfrm>
              <a:prstGeom prst="pie">
                <a:avLst>
                  <a:gd name="adj1" fmla="val 2800147"/>
                  <a:gd name="adj2" fmla="val 7449122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ie 107"/>
              <p:cNvSpPr/>
              <p:nvPr/>
            </p:nvSpPr>
            <p:spPr>
              <a:xfrm flipH="1">
                <a:off x="1635004" y="3888570"/>
                <a:ext cx="396000" cy="396000"/>
              </a:xfrm>
              <a:prstGeom prst="pie">
                <a:avLst>
                  <a:gd name="adj1" fmla="val 10283402"/>
                  <a:gd name="adj2" fmla="val 1431366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2" name="Straight Connector 101"/>
            <p:cNvCxnSpPr/>
            <p:nvPr/>
          </p:nvCxnSpPr>
          <p:spPr>
            <a:xfrm flipV="1">
              <a:off x="927214" y="5002453"/>
              <a:ext cx="82153" cy="11144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91841" y="5418692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165589" y="5467350"/>
              <a:ext cx="91961" cy="103741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2724848" y="6372847"/>
              <a:ext cx="44873" cy="14400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" name="TextBox 119"/>
          <p:cNvSpPr txBox="1"/>
          <p:nvPr/>
        </p:nvSpPr>
        <p:spPr>
          <a:xfrm>
            <a:off x="146008" y="1260200"/>
            <a:ext cx="1883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Angles not the same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Not similar shapes!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5321175" y="188638"/>
            <a:ext cx="3850060" cy="1639163"/>
            <a:chOff x="880725" y="885137"/>
            <a:chExt cx="3850060" cy="1639163"/>
          </a:xfrm>
        </p:grpSpPr>
        <p:cxnSp>
          <p:nvCxnSpPr>
            <p:cNvPr id="122" name="Straight Arrow Connector 121"/>
            <p:cNvCxnSpPr/>
            <p:nvPr/>
          </p:nvCxnSpPr>
          <p:spPr>
            <a:xfrm>
              <a:off x="880725" y="2055977"/>
              <a:ext cx="754123" cy="277935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880725" y="2154968"/>
              <a:ext cx="59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X1.5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00585" y="1412453"/>
              <a:ext cx="143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8x1.5 = 12cm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 rot="1490618">
              <a:off x="909083" y="885137"/>
              <a:ext cx="1200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3÷1.5 = 2cm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54972" y="2179236"/>
            <a:ext cx="4074414" cy="1849196"/>
            <a:chOff x="284134" y="640274"/>
            <a:chExt cx="4074414" cy="1849196"/>
          </a:xfrm>
        </p:grpSpPr>
        <p:cxnSp>
          <p:nvCxnSpPr>
            <p:cNvPr id="127" name="Straight Arrow Connector 126"/>
            <p:cNvCxnSpPr/>
            <p:nvPr/>
          </p:nvCxnSpPr>
          <p:spPr>
            <a:xfrm flipH="1" flipV="1">
              <a:off x="1217094" y="1942581"/>
              <a:ext cx="428838" cy="40396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1140621" y="212013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x2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204065" y="1282845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8÷2 = 4cm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 rot="18145111">
              <a:off x="-90969" y="1015377"/>
              <a:ext cx="10887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6x2= 12cm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696872" y="2127040"/>
            <a:ext cx="4091525" cy="1978970"/>
            <a:chOff x="153981" y="545330"/>
            <a:chExt cx="4091525" cy="1978970"/>
          </a:xfrm>
        </p:grpSpPr>
        <p:cxnSp>
          <p:nvCxnSpPr>
            <p:cNvPr id="132" name="Straight Arrow Connector 131"/>
            <p:cNvCxnSpPr/>
            <p:nvPr/>
          </p:nvCxnSpPr>
          <p:spPr>
            <a:xfrm flipH="1" flipV="1">
              <a:off x="964004" y="1987748"/>
              <a:ext cx="604820" cy="334124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880725" y="21549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x4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091023" y="1398546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4÷4 = 1cm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 rot="18145111">
              <a:off x="-244366" y="943677"/>
              <a:ext cx="1135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6x4 = 24cm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880379" y="5208073"/>
            <a:ext cx="4134498" cy="1125754"/>
            <a:chOff x="329017" y="1398546"/>
            <a:chExt cx="4134498" cy="1125754"/>
          </a:xfrm>
        </p:grpSpPr>
        <p:cxnSp>
          <p:nvCxnSpPr>
            <p:cNvPr id="137" name="Straight Arrow Connector 136"/>
            <p:cNvCxnSpPr/>
            <p:nvPr/>
          </p:nvCxnSpPr>
          <p:spPr>
            <a:xfrm>
              <a:off x="880725" y="2026811"/>
              <a:ext cx="719850" cy="219816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880725" y="21549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</a:rPr>
                <a:t>x3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091023" y="1398546"/>
              <a:ext cx="1372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6x13 = 18cm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 rot="523635">
              <a:off x="329017" y="1707766"/>
              <a:ext cx="538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sp>
        <p:nvSpPr>
          <p:cNvPr id="141" name="TextBox 140"/>
          <p:cNvSpPr txBox="1"/>
          <p:nvPr/>
        </p:nvSpPr>
        <p:spPr>
          <a:xfrm rot="523635">
            <a:off x="7200923" y="6481615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18cm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185076" y="5559292"/>
            <a:ext cx="1883849" cy="1318482"/>
            <a:chOff x="185076" y="5559292"/>
            <a:chExt cx="1883849" cy="1318482"/>
          </a:xfrm>
        </p:grpSpPr>
        <p:sp>
          <p:nvSpPr>
            <p:cNvPr id="143" name="TextBox 142"/>
            <p:cNvSpPr txBox="1"/>
            <p:nvPr/>
          </p:nvSpPr>
          <p:spPr>
            <a:xfrm>
              <a:off x="185076" y="6292999"/>
              <a:ext cx="18838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Angles not the same</a:t>
              </a:r>
            </a:p>
            <a:p>
              <a:r>
                <a:rPr lang="en-GB" sz="1600" dirty="0">
                  <a:solidFill>
                    <a:srgbClr val="FF0000"/>
                  </a:solidFill>
                </a:rPr>
                <a:t>Not similar shapes!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 rot="523635">
              <a:off x="551944" y="5559292"/>
              <a:ext cx="538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cxnSp>
        <p:nvCxnSpPr>
          <p:cNvPr id="145" name="Straight Connector 144"/>
          <p:cNvCxnSpPr/>
          <p:nvPr/>
        </p:nvCxnSpPr>
        <p:spPr>
          <a:xfrm flipV="1">
            <a:off x="6322837" y="1916212"/>
            <a:ext cx="2628827" cy="71324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26" idx="2"/>
          </p:cNvCxnSpPr>
          <p:nvPr/>
        </p:nvCxnSpPr>
        <p:spPr>
          <a:xfrm flipH="1" flipV="1">
            <a:off x="5147180" y="147858"/>
            <a:ext cx="979973" cy="644551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31" idx="2"/>
            <a:endCxn id="31" idx="0"/>
          </p:cNvCxnSpPr>
          <p:nvPr/>
        </p:nvCxnSpPr>
        <p:spPr>
          <a:xfrm flipH="1" flipV="1">
            <a:off x="7147547" y="565417"/>
            <a:ext cx="1797445" cy="1333442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4758903" y="103140"/>
            <a:ext cx="434750" cy="710537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31" idx="1"/>
            <a:endCxn id="31" idx="0"/>
          </p:cNvCxnSpPr>
          <p:nvPr/>
        </p:nvCxnSpPr>
        <p:spPr>
          <a:xfrm flipV="1">
            <a:off x="6322837" y="565417"/>
            <a:ext cx="824710" cy="1387138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4682543" y="788453"/>
            <a:ext cx="1463542" cy="4126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1817674" y="4240953"/>
            <a:ext cx="2628827" cy="71324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257378" y="3117151"/>
            <a:ext cx="1364613" cy="25752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2642384" y="2890158"/>
            <a:ext cx="1797445" cy="1333442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 flipV="1">
            <a:off x="688490" y="2427882"/>
            <a:ext cx="957234" cy="684359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1817674" y="2890158"/>
            <a:ext cx="824710" cy="1387138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205628" y="2411317"/>
            <a:ext cx="482678" cy="735584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6273214" y="4225714"/>
            <a:ext cx="2628827" cy="71324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5097557" y="2457360"/>
            <a:ext cx="979973" cy="644551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7097924" y="2874919"/>
            <a:ext cx="1797445" cy="1333442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4713868" y="3027531"/>
            <a:ext cx="1371282" cy="60922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6273214" y="2874919"/>
            <a:ext cx="824710" cy="1387138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4727315" y="2385946"/>
            <a:ext cx="503505" cy="756957"/>
          </a:xfrm>
          <a:prstGeom prst="line">
            <a:avLst/>
          </a:prstGeom>
          <a:ln w="171450">
            <a:solidFill>
              <a:srgbClr val="7030A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118" idx="2"/>
          </p:cNvCxnSpPr>
          <p:nvPr/>
        </p:nvCxnSpPr>
        <p:spPr>
          <a:xfrm>
            <a:off x="6332362" y="6286683"/>
            <a:ext cx="2403080" cy="352855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115" idx="0"/>
          </p:cNvCxnSpPr>
          <p:nvPr/>
        </p:nvCxnSpPr>
        <p:spPr>
          <a:xfrm flipH="1" flipV="1">
            <a:off x="5167894" y="4711339"/>
            <a:ext cx="882085" cy="962902"/>
          </a:xfrm>
          <a:prstGeom prst="line">
            <a:avLst/>
          </a:prstGeom>
          <a:ln w="171450">
            <a:solidFill>
              <a:srgbClr val="FF0000">
                <a:alpha val="4902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18" idx="2"/>
            <a:endCxn id="118" idx="0"/>
          </p:cNvCxnSpPr>
          <p:nvPr/>
        </p:nvCxnSpPr>
        <p:spPr>
          <a:xfrm flipH="1" flipV="1">
            <a:off x="7157072" y="4929749"/>
            <a:ext cx="1578370" cy="1709789"/>
          </a:xfrm>
          <a:prstGeom prst="line">
            <a:avLst/>
          </a:prstGeom>
          <a:ln w="171450">
            <a:solidFill>
              <a:srgbClr val="FF0000">
                <a:alpha val="47059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15" idx="1"/>
          </p:cNvCxnSpPr>
          <p:nvPr/>
        </p:nvCxnSpPr>
        <p:spPr>
          <a:xfrm flipV="1">
            <a:off x="4723393" y="4654118"/>
            <a:ext cx="479213" cy="736037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6374863" y="4932949"/>
            <a:ext cx="824710" cy="1387138"/>
          </a:xfrm>
          <a:prstGeom prst="line">
            <a:avLst/>
          </a:prstGeom>
          <a:ln w="171450">
            <a:solidFill>
              <a:schemeClr val="accent1">
                <a:alpha val="4902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endCxn id="115" idx="1"/>
          </p:cNvCxnSpPr>
          <p:nvPr/>
        </p:nvCxnSpPr>
        <p:spPr>
          <a:xfrm flipH="1" flipV="1">
            <a:off x="4723393" y="5390155"/>
            <a:ext cx="1345517" cy="280129"/>
          </a:xfrm>
          <a:prstGeom prst="line">
            <a:avLst/>
          </a:prstGeom>
          <a:ln w="171450">
            <a:solidFill>
              <a:srgbClr val="FF0000">
                <a:alpha val="47059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3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4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427</Words>
  <Application>Microsoft Office PowerPoint</Application>
  <PresentationFormat>On-screen Show (4:3)</PresentationFormat>
  <Paragraphs>268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Similar triangles: Missing sides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Aldridge</dc:creator>
  <cp:lastModifiedBy>Craig Barton</cp:lastModifiedBy>
  <cp:revision>3</cp:revision>
  <dcterms:created xsi:type="dcterms:W3CDTF">2019-05-03T09:23:22Z</dcterms:created>
  <dcterms:modified xsi:type="dcterms:W3CDTF">2019-05-03T09:59:42Z</dcterms:modified>
</cp:coreProperties>
</file>