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90" r:id="rId3"/>
    <p:sldId id="2579" r:id="rId4"/>
    <p:sldId id="258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Pie Charts: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Fill in the Gaps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AC30446-85C5-1443-BA75-11893663B3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1700052"/>
                  </p:ext>
                </p:extLst>
              </p:nvPr>
            </p:nvGraphicFramePr>
            <p:xfrm>
              <a:off x="1745675" y="4244227"/>
              <a:ext cx="5980535" cy="5616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1055">
                      <a:extLst>
                        <a:ext uri="{9D8B030D-6E8A-4147-A177-3AD203B41FA5}">
                          <a16:colId xmlns:a16="http://schemas.microsoft.com/office/drawing/2014/main" val="2635244001"/>
                        </a:ext>
                      </a:extLst>
                    </a:gridCol>
                    <a:gridCol w="1243093">
                      <a:extLst>
                        <a:ext uri="{9D8B030D-6E8A-4147-A177-3AD203B41FA5}">
                          <a16:colId xmlns:a16="http://schemas.microsoft.com/office/drawing/2014/main" val="3385236506"/>
                        </a:ext>
                      </a:extLst>
                    </a:gridCol>
                    <a:gridCol w="1571647">
                      <a:extLst>
                        <a:ext uri="{9D8B030D-6E8A-4147-A177-3AD203B41FA5}">
                          <a16:colId xmlns:a16="http://schemas.microsoft.com/office/drawing/2014/main" val="3429810562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672462048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2934966545"/>
                        </a:ext>
                      </a:extLst>
                    </a:gridCol>
                  </a:tblGrid>
                  <a:tr h="5616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𝐹𝑟𝑒𝑞𝑢𝑒𝑛𝑐𝑦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𝑇𝑜𝑡𝑎𝑙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𝐹𝑟𝑒𝑞𝑢𝑒𝑛𝑐𝑦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𝐹𝑟𝑎𝑐𝑡𝑖𝑜𝑛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𝐴𝑛𝑔𝑙𝑒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116338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AC30446-85C5-1443-BA75-11893663B3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1700052"/>
                  </p:ext>
                </p:extLst>
              </p:nvPr>
            </p:nvGraphicFramePr>
            <p:xfrm>
              <a:off x="1745675" y="4244227"/>
              <a:ext cx="5980535" cy="5616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1055">
                      <a:extLst>
                        <a:ext uri="{9D8B030D-6E8A-4147-A177-3AD203B41FA5}">
                          <a16:colId xmlns:a16="http://schemas.microsoft.com/office/drawing/2014/main" val="2635244001"/>
                        </a:ext>
                      </a:extLst>
                    </a:gridCol>
                    <a:gridCol w="1243093">
                      <a:extLst>
                        <a:ext uri="{9D8B030D-6E8A-4147-A177-3AD203B41FA5}">
                          <a16:colId xmlns:a16="http://schemas.microsoft.com/office/drawing/2014/main" val="3385236506"/>
                        </a:ext>
                      </a:extLst>
                    </a:gridCol>
                    <a:gridCol w="1571647">
                      <a:extLst>
                        <a:ext uri="{9D8B030D-6E8A-4147-A177-3AD203B41FA5}">
                          <a16:colId xmlns:a16="http://schemas.microsoft.com/office/drawing/2014/main" val="3429810562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672462048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2934966545"/>
                        </a:ext>
                      </a:extLst>
                    </a:gridCol>
                  </a:tblGrid>
                  <a:tr h="5616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7"/>
                          <a:stretch>
                            <a:fillRect l="-29592" t="-2222" r="-354082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7"/>
                          <a:stretch>
                            <a:fillRect l="-102419" t="-2222" r="-179839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7"/>
                          <a:stretch>
                            <a:fillRect l="-226126" t="-2222" r="-100901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7"/>
                          <a:stretch>
                            <a:fillRect l="-326126" t="-2222" r="-901" b="-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16338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3" name="Table 82">
                <a:extLst>
                  <a:ext uri="{FF2B5EF4-FFF2-40B4-BE49-F238E27FC236}">
                    <a16:creationId xmlns:a16="http://schemas.microsoft.com/office/drawing/2014/main" id="{7FF2BAB0-BFE5-204A-96D3-D256B1102C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6470445"/>
                  </p:ext>
                </p:extLst>
              </p:nvPr>
            </p:nvGraphicFramePr>
            <p:xfrm>
              <a:off x="1581732" y="1161672"/>
              <a:ext cx="5980535" cy="40807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105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243093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571647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3120079993"/>
                        </a:ext>
                      </a:extLst>
                    </a:gridCol>
                  </a:tblGrid>
                  <a:tr h="5616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𝐹𝑟𝑒𝑞𝑢𝑒𝑛𝑐𝑦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𝑇𝑜𝑡𝑎𝑙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𝐹𝑟𝑒𝑞𝑢𝑒𝑛𝑐𝑦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𝐹𝑟𝑎𝑐𝑡𝑖𝑜𝑛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𝐴𝑛𝑔𝑙𝑒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360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90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45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180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180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360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720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360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180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3" name="Table 82">
                <a:extLst>
                  <a:ext uri="{FF2B5EF4-FFF2-40B4-BE49-F238E27FC236}">
                    <a16:creationId xmlns:a16="http://schemas.microsoft.com/office/drawing/2014/main" id="{7FF2BAB0-BFE5-204A-96D3-D256B1102C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6470445"/>
                  </p:ext>
                </p:extLst>
              </p:nvPr>
            </p:nvGraphicFramePr>
            <p:xfrm>
              <a:off x="1581732" y="1161672"/>
              <a:ext cx="5980535" cy="40807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105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243093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571647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3120079993"/>
                        </a:ext>
                      </a:extLst>
                    </a:gridCol>
                  </a:tblGrid>
                  <a:tr h="5616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92" t="-2273" r="-354082" b="-634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2419" t="-2273" r="-179839" b="-634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126" t="-2273" r="-100901" b="-634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6126" t="-2273" r="-901" b="-634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92" t="-112500" r="-354082" b="-59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360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126" t="-112500" r="-100901" b="-59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6126" t="-112500" r="-901" b="-59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92" t="-212500" r="-354082" b="-49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2419" t="-212500" r="-179839" b="-49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126" t="-212500" r="-100901" b="-49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6126" t="-212500" r="-901" b="-49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92" t="-320513" r="-354082" b="-4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2419" t="-320513" r="-179839" b="-4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126" t="-320513" r="-100901" b="-4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6126" t="-320513" r="-901" b="-4102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2419" t="-410000" r="-179839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126" t="-410000" r="-10090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6126" t="-410000" r="-901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92" t="-510000" r="-354082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2419" t="-510000" r="-17983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126" t="-510000" r="-10090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6126" t="-510000" r="-901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92" t="-625641" r="-354082" b="-1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2419" t="-625641" r="-179839" b="-1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126" t="-625641" r="-100901" b="-1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6126" t="-625641" r="-901" b="-105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360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720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126" t="-707500" r="-100901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180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9F0B2976-EF4B-364E-BA40-38C9BA8A4404}"/>
              </a:ext>
            </a:extLst>
          </p:cNvPr>
          <p:cNvSpPr/>
          <p:nvPr/>
        </p:nvSpPr>
        <p:spPr>
          <a:xfrm>
            <a:off x="3367396" y="3776635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490AD5F-C701-8744-8BC0-4DCBFD2C8F6D}"/>
              </a:ext>
            </a:extLst>
          </p:cNvPr>
          <p:cNvSpPr/>
          <p:nvPr/>
        </p:nvSpPr>
        <p:spPr>
          <a:xfrm>
            <a:off x="6301012" y="1770456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16FDD47-BC16-2042-B2F3-5EA17172A4D4}"/>
              </a:ext>
            </a:extLst>
          </p:cNvPr>
          <p:cNvSpPr/>
          <p:nvPr/>
        </p:nvSpPr>
        <p:spPr>
          <a:xfrm>
            <a:off x="1957507" y="2271491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6545345-A84C-D648-9341-3BEA7BF538A3}"/>
              </a:ext>
            </a:extLst>
          </p:cNvPr>
          <p:cNvSpPr/>
          <p:nvPr/>
        </p:nvSpPr>
        <p:spPr>
          <a:xfrm>
            <a:off x="1957507" y="3282592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EBFC947-B4BB-6149-A907-063BC5851EC1}"/>
              </a:ext>
            </a:extLst>
          </p:cNvPr>
          <p:cNvSpPr/>
          <p:nvPr/>
        </p:nvSpPr>
        <p:spPr>
          <a:xfrm>
            <a:off x="6301016" y="2772383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611B3BF-CCF5-5347-BAD5-5F3F31FBD952}"/>
              </a:ext>
            </a:extLst>
          </p:cNvPr>
          <p:cNvSpPr/>
          <p:nvPr/>
        </p:nvSpPr>
        <p:spPr>
          <a:xfrm>
            <a:off x="1957506" y="4293693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68A650A-C6D2-4C4D-8450-41D54387B916}"/>
              </a:ext>
            </a:extLst>
          </p:cNvPr>
          <p:cNvSpPr/>
          <p:nvPr/>
        </p:nvSpPr>
        <p:spPr>
          <a:xfrm>
            <a:off x="6301015" y="3272306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3F71BC7-77F6-BB48-9B64-8CB7986F0ADF}"/>
              </a:ext>
            </a:extLst>
          </p:cNvPr>
          <p:cNvSpPr/>
          <p:nvPr/>
        </p:nvSpPr>
        <p:spPr>
          <a:xfrm>
            <a:off x="3367399" y="2277758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BA189D2-0305-7947-9A2F-FCB9E3A2CD51}"/>
              </a:ext>
            </a:extLst>
          </p:cNvPr>
          <p:cNvSpPr/>
          <p:nvPr/>
        </p:nvSpPr>
        <p:spPr>
          <a:xfrm>
            <a:off x="4872210" y="3776636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002E73F-B009-5B4A-8E8F-CC9E73CB763B}"/>
              </a:ext>
            </a:extLst>
          </p:cNvPr>
          <p:cNvSpPr/>
          <p:nvPr/>
        </p:nvSpPr>
        <p:spPr>
          <a:xfrm>
            <a:off x="6301012" y="4778215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0CB6C46-6BBD-0648-B588-9A65841F93BE}"/>
              </a:ext>
            </a:extLst>
          </p:cNvPr>
          <p:cNvSpPr/>
          <p:nvPr/>
        </p:nvSpPr>
        <p:spPr>
          <a:xfrm>
            <a:off x="1957506" y="4778215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7040E80-2206-B44B-B427-080C5DE00DB0}"/>
              </a:ext>
            </a:extLst>
          </p:cNvPr>
          <p:cNvSpPr/>
          <p:nvPr/>
        </p:nvSpPr>
        <p:spPr>
          <a:xfrm>
            <a:off x="3348752" y="3272305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74DCB22-6EFD-D24A-A192-B749C8953391}"/>
              </a:ext>
            </a:extLst>
          </p:cNvPr>
          <p:cNvSpPr/>
          <p:nvPr/>
        </p:nvSpPr>
        <p:spPr>
          <a:xfrm>
            <a:off x="4872209" y="4283203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51E16A6-C88F-1C4C-8426-03F8A2D80225}"/>
              </a:ext>
            </a:extLst>
          </p:cNvPr>
          <p:cNvSpPr/>
          <p:nvPr/>
        </p:nvSpPr>
        <p:spPr>
          <a:xfrm>
            <a:off x="4872209" y="1770456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0CE0C3F-E5FF-0649-A496-BD76F275FDD5}"/>
              </a:ext>
            </a:extLst>
          </p:cNvPr>
          <p:cNvSpPr/>
          <p:nvPr/>
        </p:nvSpPr>
        <p:spPr>
          <a:xfrm>
            <a:off x="3348752" y="2767975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35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6" grpId="0" animBg="1"/>
      <p:bldP spid="67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80" grpId="0" animBg="1"/>
      <p:bldP spid="81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1355063"/>
                  </p:ext>
                </p:extLst>
              </p:nvPr>
            </p:nvGraphicFramePr>
            <p:xfrm>
              <a:off x="1183509" y="920127"/>
              <a:ext cx="6776982" cy="50177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7806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40864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78094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59479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594794">
                      <a:extLst>
                        <a:ext uri="{9D8B030D-6E8A-4147-A177-3AD203B41FA5}">
                          <a16:colId xmlns:a16="http://schemas.microsoft.com/office/drawing/2014/main" val="3120079993"/>
                        </a:ext>
                      </a:extLst>
                    </a:gridCol>
                  </a:tblGrid>
                  <a:tr h="6905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𝐹𝑟𝑒𝑞𝑢𝑒𝑛𝑐𝑦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𝑇𝑜𝑡𝑎𝑙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𝐹𝑟𝑒𝑞𝑢𝑒𝑛𝑐𝑦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𝐹𝑟𝑎𝑐𝑡𝑖𝑜𝑛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𝐴𝑛𝑔𝑙𝑒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360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90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45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180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180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360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720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360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180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1355063"/>
                  </p:ext>
                </p:extLst>
              </p:nvPr>
            </p:nvGraphicFramePr>
            <p:xfrm>
              <a:off x="1183509" y="920127"/>
              <a:ext cx="6776982" cy="50177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7806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40864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78094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59479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594794">
                      <a:extLst>
                        <a:ext uri="{9D8B030D-6E8A-4147-A177-3AD203B41FA5}">
                          <a16:colId xmlns:a16="http://schemas.microsoft.com/office/drawing/2014/main" val="3120079993"/>
                        </a:ext>
                      </a:extLst>
                    </a:gridCol>
                  </a:tblGrid>
                  <a:tr h="6905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829" t="-1852" r="-354955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1418" t="-1852" r="-179433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7200" t="-1852" r="-102400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603" t="-1852" r="-1587" b="-6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829" t="-112245" r="-354955" b="-5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360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7200" t="-112245" r="-102400" b="-5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603" t="-112245" r="-1587" b="-5979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829" t="-212245" r="-354955" b="-4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1418" t="-212245" r="-179433" b="-4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7200" t="-212245" r="-102400" b="-4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603" t="-212245" r="-1587" b="-4979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829" t="-312245" r="-354955" b="-3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1418" t="-312245" r="-179433" b="-3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7200" t="-312245" r="-102400" b="-3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603" t="-312245" r="-1587" b="-3979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1418" t="-412245" r="-179433" b="-2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7200" t="-412245" r="-102400" b="-2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603" t="-412245" r="-1587" b="-2979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829" t="-522917" r="-354955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1418" t="-522917" r="-179433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7200" t="-522917" r="-102400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603" t="-522917" r="-1587" b="-2041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829" t="-610204" r="-35495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1418" t="-610204" r="-17943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7200" t="-610204" r="-1024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603" t="-610204" r="-1587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61817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360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720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7200" t="-710204" r="-1024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180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9048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104</Words>
  <Application>Microsoft Office PowerPoint</Application>
  <PresentationFormat>On-screen Show (4:3)</PresentationFormat>
  <Paragraphs>94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51</cp:revision>
  <dcterms:created xsi:type="dcterms:W3CDTF">2019-03-03T19:40:11Z</dcterms:created>
  <dcterms:modified xsi:type="dcterms:W3CDTF">2019-05-08T09:08:22Z</dcterms:modified>
</cp:coreProperties>
</file>