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5" r:id="rId4"/>
    <p:sldId id="29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51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Finding the radius and diameter from Area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51702" y="3676810"/>
                <a:ext cx="6287729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2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Area</m:t>
                    </m:r>
                    <m:r>
                      <m:rPr>
                        <m:nor/>
                      </m:rPr>
                      <a:rPr lang="en-GB" sz="2200" dirty="0">
                        <a:solidFill>
                          <a:prstClr val="white"/>
                        </a:solidFill>
                        <a:latin typeface="Calibri Light" panose="020F0302020204030204"/>
                        <a:ea typeface="+mj-ea"/>
                        <a:cs typeface="+mj-cs"/>
                      </a:rPr>
                      <m:t> =</m:t>
                    </m:r>
                  </m:oMath>
                </a14:m>
                <a:r>
                  <a:rPr lang="en-GB" sz="2200" dirty="0">
                    <a:solidFill>
                      <a:prstClr val="white"/>
                    </a:solidFill>
                    <a:latin typeface="Calibri Light" panose="020F0302020204030204"/>
                    <a:ea typeface="+mj-ea"/>
                    <a:cs typeface="+mj-cs"/>
                  </a:rPr>
                  <a:t> 181.5 m</a:t>
                </a:r>
                <a:r>
                  <a:rPr lang="en-GB" sz="2200" baseline="30000" dirty="0">
                    <a:solidFill>
                      <a:prstClr val="white"/>
                    </a:solidFill>
                    <a:latin typeface="Calibri Light" panose="020F0302020204030204"/>
                    <a:ea typeface="+mj-ea"/>
                    <a:cs typeface="+mj-cs"/>
                  </a:rPr>
                  <a:t>2</a:t>
                </a:r>
                <a:r>
                  <a:rPr lang="en-GB" sz="2200" dirty="0">
                    <a:solidFill>
                      <a:prstClr val="white"/>
                    </a:solidFill>
                    <a:latin typeface="Calibri Light" panose="020F0302020204030204"/>
                    <a:ea typeface="+mj-ea"/>
                    <a:cs typeface="+mj-cs"/>
                  </a:rPr>
                  <a:t>		What’s the radius?	</a:t>
                </a:r>
              </a:p>
              <a:p>
                <a:pPr>
                  <a:lnSpc>
                    <a:spcPct val="150000"/>
                  </a:lnSpc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2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Area</m:t>
                    </m:r>
                    <m:r>
                      <m:rPr>
                        <m:nor/>
                      </m:rPr>
                      <a:rPr lang="en-GB" sz="2200" dirty="0">
                        <a:solidFill>
                          <a:prstClr val="white"/>
                        </a:solidFill>
                        <a:latin typeface="Calibri Light" panose="020F0302020204030204"/>
                        <a:ea typeface="+mj-ea"/>
                        <a:cs typeface="+mj-cs"/>
                      </a:rPr>
                      <m:t> =</m:t>
                    </m:r>
                  </m:oMath>
                </a14:m>
                <a:r>
                  <a:rPr lang="en-GB" sz="2200" dirty="0">
                    <a:solidFill>
                      <a:prstClr val="white"/>
                    </a:solidFill>
                    <a:latin typeface="Calibri Light" panose="020F0302020204030204"/>
                    <a:ea typeface="+mj-ea"/>
                    <a:cs typeface="+mj-cs"/>
                  </a:rPr>
                  <a:t> 18150 cm</a:t>
                </a:r>
                <a:r>
                  <a:rPr lang="en-GB" sz="2200" baseline="30000" dirty="0">
                    <a:solidFill>
                      <a:prstClr val="white"/>
                    </a:solidFill>
                    <a:latin typeface="Calibri Light" panose="020F0302020204030204"/>
                  </a:rPr>
                  <a:t>2</a:t>
                </a:r>
                <a:r>
                  <a:rPr lang="en-GB" sz="2200" dirty="0">
                    <a:solidFill>
                      <a:prstClr val="white"/>
                    </a:solidFill>
                    <a:latin typeface="Calibri Light" panose="020F0302020204030204"/>
                    <a:ea typeface="+mj-ea"/>
                    <a:cs typeface="+mj-cs"/>
                  </a:rPr>
                  <a:t>		What’s the radius?	</a:t>
                </a:r>
              </a:p>
              <a:p>
                <a:pPr>
                  <a:lnSpc>
                    <a:spcPct val="150000"/>
                  </a:lnSpc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2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Area</m:t>
                    </m:r>
                    <m:r>
                      <m:rPr>
                        <m:nor/>
                      </m:rPr>
                      <a:rPr lang="en-GB" sz="2200" dirty="0">
                        <a:solidFill>
                          <a:prstClr val="white"/>
                        </a:solidFill>
                        <a:latin typeface="Calibri Light" panose="020F0302020204030204"/>
                        <a:ea typeface="+mj-ea"/>
                        <a:cs typeface="+mj-cs"/>
                      </a:rPr>
                      <m:t> =</m:t>
                    </m:r>
                  </m:oMath>
                </a14:m>
                <a:r>
                  <a:rPr lang="en-GB" sz="2200" dirty="0">
                    <a:solidFill>
                      <a:prstClr val="white"/>
                    </a:solidFill>
                    <a:latin typeface="Calibri Light" panose="020F0302020204030204"/>
                    <a:ea typeface="+mj-ea"/>
                    <a:cs typeface="+mj-cs"/>
                  </a:rPr>
                  <a:t> 452.39cm</a:t>
                </a:r>
                <a:r>
                  <a:rPr lang="en-GB" sz="2200" baseline="30000" dirty="0">
                    <a:solidFill>
                      <a:prstClr val="white"/>
                    </a:solidFill>
                    <a:latin typeface="Calibri Light" panose="020F0302020204030204"/>
                  </a:rPr>
                  <a:t>2</a:t>
                </a:r>
                <a:r>
                  <a:rPr lang="en-GB" sz="2200" dirty="0">
                    <a:solidFill>
                      <a:prstClr val="white"/>
                    </a:solidFill>
                    <a:latin typeface="Calibri Light" panose="020F0302020204030204"/>
                    <a:ea typeface="+mj-ea"/>
                    <a:cs typeface="+mj-cs"/>
                  </a:rPr>
                  <a:t>		What’s the radius?	</a:t>
                </a:r>
              </a:p>
              <a:p>
                <a:pPr>
                  <a:lnSpc>
                    <a:spcPct val="150000"/>
                  </a:lnSpc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2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Area</m:t>
                    </m:r>
                    <m:r>
                      <m:rPr>
                        <m:nor/>
                      </m:rPr>
                      <a:rPr lang="en-GB" sz="2200" dirty="0">
                        <a:solidFill>
                          <a:prstClr val="white"/>
                        </a:solidFill>
                        <a:latin typeface="Calibri Light" panose="020F0302020204030204"/>
                        <a:ea typeface="+mj-ea"/>
                        <a:cs typeface="+mj-cs"/>
                      </a:rPr>
                      <m:t> =</m:t>
                    </m:r>
                  </m:oMath>
                </a14:m>
                <a:r>
                  <a:rPr lang="en-GB" sz="2200" dirty="0">
                    <a:solidFill>
                      <a:prstClr val="white"/>
                    </a:solidFill>
                    <a:latin typeface="Calibri Light" panose="020F0302020204030204"/>
                    <a:ea typeface="+mj-ea"/>
                    <a:cs typeface="+mj-cs"/>
                  </a:rPr>
                  <a:t> 452.39cm</a:t>
                </a:r>
                <a:r>
                  <a:rPr lang="en-GB" sz="2200" baseline="30000" dirty="0">
                    <a:solidFill>
                      <a:prstClr val="white"/>
                    </a:solidFill>
                    <a:latin typeface="Calibri Light" panose="020F0302020204030204"/>
                  </a:rPr>
                  <a:t>2</a:t>
                </a:r>
                <a:r>
                  <a:rPr lang="en-GB" sz="2200" dirty="0">
                    <a:solidFill>
                      <a:prstClr val="white"/>
                    </a:solidFill>
                    <a:latin typeface="Calibri Light" panose="020F0302020204030204"/>
                    <a:ea typeface="+mj-ea"/>
                    <a:cs typeface="+mj-cs"/>
                  </a:rPr>
                  <a:t>		What’s the diameter? 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702" y="3676810"/>
                <a:ext cx="6287729" cy="2123658"/>
              </a:xfrm>
              <a:prstGeom prst="rect">
                <a:avLst/>
              </a:prstGeom>
              <a:blipFill rotWithShape="0">
                <a:blip r:embed="rId7"/>
                <a:stretch>
                  <a:fillRect l="-97" b="-22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127819" y="809393"/>
            <a:ext cx="4090219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Calibri" panose="020F0502020204030204"/>
              </a:rPr>
              <a:t>Area =   30.2 cm</a:t>
            </a:r>
            <a:r>
              <a:rPr lang="en-GB" sz="3200" baseline="30000" dirty="0">
                <a:latin typeface="Calibri" panose="020F0502020204030204"/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Calibri" panose="020F0502020204030204"/>
              </a:rPr>
              <a:t>What’s the radius?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4725900" y="809393"/>
            <a:ext cx="4090219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3200" dirty="0"/>
              <a:t>Area = 47.8 cm</a:t>
            </a:r>
            <a:r>
              <a:rPr lang="en-GB" sz="3200" baseline="30000" dirty="0"/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Calibri" panose="020F0502020204030204"/>
              </a:rPr>
              <a:t>What’s the radius?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403123" y="437309"/>
                <a:ext cx="8648723" cy="77251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 smtClean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181.5 cm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radius? 	</a:t>
                </a: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 smtClean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181.5 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radius?	</a:t>
                </a: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 smtClean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18150 cm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radius?	</a:t>
                </a: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 smtClean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452.39cm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radius?	</a:t>
                </a: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 smtClean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 smtClean="0"/>
                      <m:t> =</m:t>
                    </m:r>
                  </m:oMath>
                </a14:m>
                <a:r>
                  <a:rPr lang="en-GB" sz="2400" dirty="0"/>
                  <a:t> 452.39cm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diameter?  </a:t>
                </a: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Area = 100cm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	What’s the radius?	</a:t>
                </a: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Area = 200cm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	What’s the diameter?</a:t>
                </a:r>
                <a:r>
                  <a:rPr lang="en-GB" sz="2400" dirty="0">
                    <a:solidFill>
                      <a:srgbClr val="FF0000"/>
                    </a:solidFill>
                  </a:rPr>
                  <a:t>	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Area = 0.02m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	What’s the radius?	</a:t>
                </a: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Area = 0.7854m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radius?	</a:t>
                </a: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dirty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0.7854 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2400" dirty="0"/>
                  <a:t>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What’s the radius?	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dirty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78.54 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2400" dirty="0"/>
                  <a:t>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radius?	</a:t>
                </a: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marL="457200" indent="-457200">
                  <a:buFontTx/>
                  <a:buAutoNum type="arabicPeriod"/>
                  <a:defRPr/>
                </a:pPr>
                <a:endParaRPr lang="en-GB" sz="2000" dirty="0"/>
              </a:p>
              <a:p>
                <a:pPr marL="457200" indent="-457200">
                  <a:buFontTx/>
                  <a:buAutoNum type="arabicPeriod"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23" y="437309"/>
                <a:ext cx="8648723" cy="7725192"/>
              </a:xfrm>
              <a:prstGeom prst="rect">
                <a:avLst/>
              </a:prstGeom>
              <a:blipFill rotWithShape="0">
                <a:blip r:embed="rId3"/>
                <a:stretch>
                  <a:fillRect l="-1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3123" y="157316"/>
            <a:ext cx="4513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Give your answers to 3sf</a:t>
            </a:r>
          </a:p>
        </p:txBody>
      </p:sp>
    </p:spTree>
    <p:extLst>
      <p:ext uri="{BB962C8B-B14F-4D97-AF65-F5344CB8AC3E}">
        <p14:creationId xmlns:p14="http://schemas.microsoft.com/office/powerpoint/2010/main" val="235734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403123" y="437309"/>
                <a:ext cx="8648723" cy="77251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 smtClean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181.5 cm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radius? 	</a:t>
                </a:r>
                <a:r>
                  <a:rPr lang="en-GB" sz="2400" dirty="0">
                    <a:solidFill>
                      <a:srgbClr val="FF0000"/>
                    </a:solidFill>
                  </a:rPr>
                  <a:t>7.60cm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 smtClean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181.5 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radius?	</a:t>
                </a:r>
                <a:r>
                  <a:rPr lang="en-GB" sz="2400" dirty="0">
                    <a:solidFill>
                      <a:srgbClr val="FF0000"/>
                    </a:solidFill>
                  </a:rPr>
                  <a:t>7.60m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 smtClean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18150 cm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radius?	</a:t>
                </a:r>
                <a:r>
                  <a:rPr lang="en-GB" sz="2400" dirty="0">
                    <a:solidFill>
                      <a:srgbClr val="FF0000"/>
                    </a:solidFill>
                  </a:rPr>
                  <a:t>76.0cm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 smtClean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452.39cm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radius?	</a:t>
                </a:r>
                <a:r>
                  <a:rPr lang="en-GB" sz="2400" dirty="0">
                    <a:solidFill>
                      <a:srgbClr val="FF0000"/>
                    </a:solidFill>
                  </a:rPr>
                  <a:t>12cm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 smtClean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 smtClean="0"/>
                      <m:t> =</m:t>
                    </m:r>
                  </m:oMath>
                </a14:m>
                <a:r>
                  <a:rPr lang="en-GB" sz="2400" dirty="0"/>
                  <a:t> 452.39cm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diameter?  </a:t>
                </a:r>
                <a:r>
                  <a:rPr lang="en-GB" sz="2400" dirty="0">
                    <a:solidFill>
                      <a:srgbClr val="FF0000"/>
                    </a:solidFill>
                  </a:rPr>
                  <a:t>24cm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Area = 100cm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	What’s the radius?	</a:t>
                </a:r>
                <a:r>
                  <a:rPr lang="en-GB" sz="2400" dirty="0">
                    <a:solidFill>
                      <a:srgbClr val="FF0000"/>
                    </a:solidFill>
                  </a:rPr>
                  <a:t>5.64cm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Area = 200cm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	What’s the diameter?</a:t>
                </a:r>
                <a:r>
                  <a:rPr lang="en-GB" sz="2400" dirty="0">
                    <a:solidFill>
                      <a:srgbClr val="FF0000"/>
                    </a:solidFill>
                  </a:rPr>
                  <a:t>	15.95cm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Area = 0.02m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	What’s the radius?	</a:t>
                </a:r>
                <a:r>
                  <a:rPr lang="en-GB" sz="2400" dirty="0">
                    <a:solidFill>
                      <a:srgbClr val="FF0000"/>
                    </a:solidFill>
                  </a:rPr>
                  <a:t>0.798m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Area = 0.7854m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radius?	</a:t>
                </a:r>
                <a:r>
                  <a:rPr lang="en-GB" sz="2400" dirty="0">
                    <a:solidFill>
                      <a:srgbClr val="FF0000"/>
                    </a:solidFill>
                  </a:rPr>
                  <a:t>0.5m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dirty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0.7854 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2400" dirty="0"/>
                  <a:t>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What’s the radius?	</a:t>
                </a:r>
                <a:r>
                  <a:rPr lang="en-GB" sz="2400" dirty="0">
                    <a:solidFill>
                      <a:srgbClr val="FF0000"/>
                    </a:solidFill>
                  </a:rPr>
                  <a:t>0.5 </a:t>
                </a:r>
                <a:r>
                  <a:rPr lang="en-GB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2400" dirty="0">
                    <a:solidFill>
                      <a:srgbClr val="FF0000"/>
                    </a:solidFill>
                  </a:rPr>
                  <a:t>m</a:t>
                </a:r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dirty="0">
                        <a:latin typeface="Cambria Math" panose="02040503050406030204" pitchFamily="18" charset="0"/>
                      </a:rPr>
                      <m:t>Area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78.54 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2400" dirty="0"/>
                  <a:t>m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		What’s the radius?	</a:t>
                </a:r>
                <a:r>
                  <a:rPr lang="en-GB" sz="2400" dirty="0">
                    <a:solidFill>
                      <a:srgbClr val="FF0000"/>
                    </a:solidFill>
                  </a:rPr>
                  <a:t>5</a:t>
                </a:r>
                <a:r>
                  <a:rPr lang="en-GB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2400" dirty="0">
                    <a:solidFill>
                      <a:srgbClr val="FF0000"/>
                    </a:solidFill>
                  </a:rPr>
                  <a:t>m</a:t>
                </a:r>
              </a:p>
              <a:p>
                <a:pPr marL="457200" indent="-457200">
                  <a:buFontTx/>
                  <a:buAutoNum type="arabicPeriod"/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marL="457200" indent="-457200">
                  <a:buFontTx/>
                  <a:buAutoNum type="arabicPeriod"/>
                  <a:defRPr/>
                </a:pPr>
                <a:endParaRPr lang="en-GB" sz="2000" dirty="0"/>
              </a:p>
              <a:p>
                <a:pPr marL="457200" indent="-457200">
                  <a:buFontTx/>
                  <a:buAutoNum type="arabicPeriod"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23" y="437309"/>
                <a:ext cx="8648723" cy="7725192"/>
              </a:xfrm>
              <a:prstGeom prst="rect">
                <a:avLst/>
              </a:prstGeom>
              <a:blipFill rotWithShape="0">
                <a:blip r:embed="rId2"/>
                <a:stretch>
                  <a:fillRect l="-1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3123" y="157316"/>
            <a:ext cx="4513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Give your answers to 3sf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</Words>
  <Application>Microsoft Office PowerPoint</Application>
  <PresentationFormat>On-screen Show (4:3)</PresentationFormat>
  <Paragraphs>49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Finding the radius and diameter from Area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118</cp:revision>
  <dcterms:created xsi:type="dcterms:W3CDTF">2018-01-26T08:52:52Z</dcterms:created>
  <dcterms:modified xsi:type="dcterms:W3CDTF">2019-05-10T18:11:41Z</dcterms:modified>
</cp:coreProperties>
</file>