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2" r:id="rId3"/>
    <p:sldId id="259" r:id="rId4"/>
    <p:sldId id="264" r:id="rId5"/>
    <p:sldId id="265" r:id="rId6"/>
    <p:sldId id="273" r:id="rId7"/>
    <p:sldId id="260" r:id="rId8"/>
    <p:sldId id="267" r:id="rId9"/>
    <p:sldId id="269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ADDD6-4D14-43D2-BAE6-0D771D12C09C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0E8D8-EF48-4B27-8BDB-253F022FF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4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39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74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0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4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589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63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08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1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16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35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99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2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78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92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29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6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9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3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6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4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4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43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05D0-1A77-4DA7-A092-A586F258F8FD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D102-FAA2-4DEA-B5C7-769DA89B3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2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9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789" y="-452086"/>
            <a:ext cx="9342199" cy="213641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HCF and LCM - Product of Prime Factors using Venn Diagram – Exercise 1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3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5" y="2043457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6" y="2043457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6" y="1847073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8" y="2642773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39812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189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21" name="Oval 20"/>
          <p:cNvSpPr/>
          <p:nvPr/>
        </p:nvSpPr>
        <p:spPr>
          <a:xfrm>
            <a:off x="4281644" y="3885739"/>
            <a:ext cx="2317315" cy="240499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87063" y="3885739"/>
            <a:ext cx="2317315" cy="240499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6951" y="3766085"/>
            <a:ext cx="492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06544" y="3766085"/>
            <a:ext cx="66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2010" y="4873500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70406" y="4873500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14950" y="444062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14471" y="4848021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14950" y="5314793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63687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29692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88199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8511" y="454661"/>
            <a:ext cx="4299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 288 = 2 x 2 x 2 x 2 x 2 x 3 x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512" y="131923"/>
            <a:ext cx="412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144 = 2 x 2 x 2 x 2 x       3 x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60" y="1035489"/>
            <a:ext cx="5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4770" y="998930"/>
            <a:ext cx="64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01" y="232230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118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85677" y="3497498"/>
            <a:ext cx="4705172" cy="2637204"/>
            <a:chOff x="6228146" y="962412"/>
            <a:chExt cx="6002170" cy="3296438"/>
          </a:xfrm>
        </p:grpSpPr>
        <p:sp>
          <p:nvSpPr>
            <p:cNvPr id="14" name="Oval 13"/>
            <p:cNvSpPr/>
            <p:nvPr/>
          </p:nvSpPr>
          <p:spPr>
            <a:xfrm>
              <a:off x="6783285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8388704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28146" y="1297124"/>
              <a:ext cx="6002170" cy="577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432 = 2 x 2 x 2 x 2 x 3 x 3 x 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31868" y="962412"/>
              <a:ext cx="5360664" cy="577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144 = 2 x 2 x 2 x 2 x 3 x 3</a:t>
              </a:r>
              <a:endParaRPr lang="en-GB" sz="2400" strike="sngStrike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0702" y="1779895"/>
              <a:ext cx="693013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06017" y="1734196"/>
              <a:ext cx="833864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432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63275" y="-14110"/>
            <a:ext cx="5950200" cy="2621219"/>
            <a:chOff x="5463275" y="131922"/>
            <a:chExt cx="5950200" cy="2621219"/>
          </a:xfrm>
        </p:grpSpPr>
        <p:sp>
          <p:nvSpPr>
            <p:cNvPr id="20" name="Oval 19"/>
            <p:cNvSpPr/>
            <p:nvPr/>
          </p:nvSpPr>
          <p:spPr>
            <a:xfrm>
              <a:off x="6472826" y="829103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731333" y="829103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0186" y="454659"/>
              <a:ext cx="519328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200 = 2 x 2 x 2              x 5 x 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0187" y="131922"/>
              <a:ext cx="362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240 = 2 x 2 x 2 x 2 x 3 x 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88594" y="769935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79495" y="829103"/>
              <a:ext cx="644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200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3275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390848" y="3134858"/>
            <a:ext cx="5619811" cy="2836255"/>
            <a:chOff x="5594770" y="3484149"/>
            <a:chExt cx="5619810" cy="2836255"/>
          </a:xfrm>
        </p:grpSpPr>
        <p:sp>
          <p:nvSpPr>
            <p:cNvPr id="27" name="TextBox 26"/>
            <p:cNvSpPr txBox="1"/>
            <p:nvPr/>
          </p:nvSpPr>
          <p:spPr>
            <a:xfrm>
              <a:off x="5594770" y="3667440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8)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6511398" y="4396367"/>
              <a:ext cx="1816570" cy="1924037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7769905" y="4396367"/>
              <a:ext cx="1816570" cy="1924037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30470" y="3716998"/>
              <a:ext cx="45562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1800 = 2 x 2 x 2       x 3 x 3 x  5 x 5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46434" y="3484149"/>
              <a:ext cx="49681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240   = 2 x 2 x 2 x 2 x 3        x 5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27165" y="4337200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586474" y="4300640"/>
              <a:ext cx="728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1800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28087" y="2950189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x 2 x 3 x 3= 144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28090" y="3177066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2 x 2 x 3 x 3 = 288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08523" y="1381785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 flipH="1">
            <a:off x="2507568" y="2156673"/>
            <a:ext cx="26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06686" y="1578253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06686" y="1776557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7703" y="1963844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08522" y="234024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09078" y="188488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512193" y="4495895"/>
            <a:ext cx="969777" cy="1357180"/>
            <a:chOff x="2512189" y="4947584"/>
            <a:chExt cx="969777" cy="1357179"/>
          </a:xfrm>
        </p:grpSpPr>
        <p:sp>
          <p:nvSpPr>
            <p:cNvPr id="46" name="TextBox 45"/>
            <p:cNvSpPr txBox="1"/>
            <p:nvPr/>
          </p:nvSpPr>
          <p:spPr>
            <a:xfrm>
              <a:off x="2526881" y="4947584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36060" y="5144052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25044" y="5353375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25044" y="5551680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14028" y="5727945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12189" y="5935431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17271" y="5461700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8003" y="6193867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x 2 x 3 x 3 = 144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8003" y="6390157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2 x 3 x 3 x 3 = 432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73594" y="2551273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x 5= 40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79254" y="97966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82194" y="159957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90270" y="1308172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88433" y="1813113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74035" y="1308341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85051" y="1638848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604530" y="1473596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165106" y="2791273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2 x 3 x 5 x 5 = 1200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93073" y="4307893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702251" y="451537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02253" y="4702665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13270" y="4911985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02254" y="5143341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18218" y="466777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427533" y="4590660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41421" y="4911985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28145" y="6294322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2 x 3 x 3 x 5 x 5 = 3600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37322" y="5985557"/>
            <a:ext cx="42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x 3 x 5= 120 </a:t>
            </a:r>
          </a:p>
        </p:txBody>
      </p:sp>
    </p:spTree>
    <p:extLst>
      <p:ext uri="{BB962C8B-B14F-4D97-AF65-F5344CB8AC3E}">
        <p14:creationId xmlns:p14="http://schemas.microsoft.com/office/powerpoint/2010/main" val="16942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66415" y="2563715"/>
            <a:ext cx="2317315" cy="240499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471833" y="2563715"/>
            <a:ext cx="2317315" cy="240499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98869" y="875322"/>
            <a:ext cx="32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24	=2 x 2 x 2 x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413" y="1289587"/>
            <a:ext cx="3451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36	=2 x 2    x    3 x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720" y="2444058"/>
            <a:ext cx="46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91315" y="2444058"/>
            <a:ext cx="46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36781" y="3551476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5178" y="3551476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609600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492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4689" y="116114"/>
            <a:ext cx="208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Worked Example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80709" y="157124"/>
            <a:ext cx="208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Turn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464589" y="1287080"/>
            <a:ext cx="1469775" cy="2264397"/>
            <a:chOff x="1464587" y="1287080"/>
            <a:chExt cx="1469775" cy="2264395"/>
          </a:xfrm>
        </p:grpSpPr>
        <p:sp>
          <p:nvSpPr>
            <p:cNvPr id="13" name="TextBox 12"/>
            <p:cNvSpPr txBox="1"/>
            <p:nvPr/>
          </p:nvSpPr>
          <p:spPr>
            <a:xfrm>
              <a:off x="2669667" y="3182143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464587" y="1658255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481375" y="1287080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856470" y="1324429"/>
            <a:ext cx="1077895" cy="2656209"/>
            <a:chOff x="1856467" y="1324428"/>
            <a:chExt cx="1077895" cy="2656207"/>
          </a:xfrm>
        </p:grpSpPr>
        <p:sp>
          <p:nvSpPr>
            <p:cNvPr id="12" name="TextBox 11"/>
            <p:cNvSpPr txBox="1"/>
            <p:nvPr/>
          </p:nvSpPr>
          <p:spPr>
            <a:xfrm>
              <a:off x="2669667" y="3611303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863725" y="1694543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856467" y="1324428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669670" y="1302662"/>
            <a:ext cx="264695" cy="3122981"/>
            <a:chOff x="2669667" y="1302659"/>
            <a:chExt cx="264695" cy="3122982"/>
          </a:xfrm>
        </p:grpSpPr>
        <p:sp>
          <p:nvSpPr>
            <p:cNvPr id="15" name="TextBox 14"/>
            <p:cNvSpPr txBox="1"/>
            <p:nvPr/>
          </p:nvSpPr>
          <p:spPr>
            <a:xfrm>
              <a:off x="2669667" y="405630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712811" y="1716315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734582" y="1302659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183337" y="905226"/>
            <a:ext cx="5011583" cy="4084255"/>
            <a:chOff x="6183333" y="905223"/>
            <a:chExt cx="5011583" cy="4084255"/>
          </a:xfrm>
        </p:grpSpPr>
        <p:grpSp>
          <p:nvGrpSpPr>
            <p:cNvPr id="36" name="Group 35"/>
            <p:cNvGrpSpPr/>
            <p:nvPr/>
          </p:nvGrpSpPr>
          <p:grpSpPr>
            <a:xfrm>
              <a:off x="6447073" y="2464823"/>
              <a:ext cx="4747843" cy="2524655"/>
              <a:chOff x="6420703" y="1734195"/>
              <a:chExt cx="4747843" cy="252465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20703" y="1779894"/>
                <a:ext cx="46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706018" y="1734195"/>
                <a:ext cx="46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40</a:t>
                </a: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6187952" y="1341490"/>
              <a:ext cx="317911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40 = 2 x 2 x 2 x 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83333" y="905223"/>
              <a:ext cx="31201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x 3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27830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29692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88199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8513" y="454661"/>
            <a:ext cx="3300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 32 = 2 x 2 x 2 x 2  x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512" y="131923"/>
            <a:ext cx="330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24 = 2 x 2 x 2        x    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60" y="1035490"/>
            <a:ext cx="5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4768" y="998930"/>
            <a:ext cx="50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01" y="232230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118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58514" y="3573521"/>
            <a:ext cx="3867031" cy="3011291"/>
            <a:chOff x="6420702" y="494813"/>
            <a:chExt cx="4932993" cy="3764037"/>
          </a:xfrm>
        </p:grpSpPr>
        <p:sp>
          <p:nvSpPr>
            <p:cNvPr id="14" name="Oval 13"/>
            <p:cNvSpPr/>
            <p:nvPr/>
          </p:nvSpPr>
          <p:spPr>
            <a:xfrm>
              <a:off x="6783285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8388704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1454" y="923173"/>
              <a:ext cx="4396751" cy="577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54 = 2     x         3 x 3 x 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0947" y="494813"/>
              <a:ext cx="3120126" cy="577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x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0702" y="1779896"/>
              <a:ext cx="693013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06017" y="1734196"/>
              <a:ext cx="647678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54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63275" y="131923"/>
            <a:ext cx="4610891" cy="2886772"/>
            <a:chOff x="5463275" y="131922"/>
            <a:chExt cx="4610890" cy="2886772"/>
          </a:xfrm>
        </p:grpSpPr>
        <p:sp>
          <p:nvSpPr>
            <p:cNvPr id="20" name="Oval 19"/>
            <p:cNvSpPr/>
            <p:nvPr/>
          </p:nvSpPr>
          <p:spPr>
            <a:xfrm>
              <a:off x="6491367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749874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0186" y="454661"/>
              <a:ext cx="33593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48 = 2 x 2 x 2 x 2 x 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0187" y="131922"/>
              <a:ext cx="362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   x     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7134" y="1035489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66442" y="998929"/>
              <a:ext cx="507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48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3275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87795" y="3573524"/>
            <a:ext cx="4673807" cy="3011291"/>
            <a:chOff x="5587792" y="3573521"/>
            <a:chExt cx="4673807" cy="3011291"/>
          </a:xfrm>
        </p:grpSpPr>
        <p:sp>
          <p:nvSpPr>
            <p:cNvPr id="27" name="TextBox 26"/>
            <p:cNvSpPr txBox="1"/>
            <p:nvPr/>
          </p:nvSpPr>
          <p:spPr>
            <a:xfrm>
              <a:off x="5587792" y="3667440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4)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20187" y="3573521"/>
              <a:ext cx="4041412" cy="3011291"/>
              <a:chOff x="6420702" y="494813"/>
              <a:chExt cx="5155443" cy="3764037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451454" y="923173"/>
                <a:ext cx="5124691" cy="57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72 = 2 x 2 x 2 x 3 x 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80947" y="494813"/>
                <a:ext cx="3120124" cy="57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 = 2 x 2 x 2 x 3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20702" y="1779896"/>
                <a:ext cx="693013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706016" y="1734196"/>
                <a:ext cx="647678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72</a:t>
                </a: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147601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6118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1600" y="131923"/>
            <a:ext cx="4610891" cy="2886772"/>
            <a:chOff x="101600" y="131922"/>
            <a:chExt cx="4610890" cy="2886772"/>
          </a:xfrm>
        </p:grpSpPr>
        <p:sp>
          <p:nvSpPr>
            <p:cNvPr id="5" name="Oval 4"/>
            <p:cNvSpPr/>
            <p:nvPr/>
          </p:nvSpPr>
          <p:spPr>
            <a:xfrm>
              <a:off x="1129692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388199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58511" y="454661"/>
              <a:ext cx="330001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32 = 2 x 2 x 2 x 2  x 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8512" y="131922"/>
              <a:ext cx="3300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       x     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5459" y="1035489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04767" y="998929"/>
              <a:ext cx="507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600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08520" y="149110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08520" y="176542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98360" y="200926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82358" y="164350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14360" y="1916242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14360" y="163334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58514" y="3573521"/>
            <a:ext cx="3867031" cy="3011291"/>
            <a:chOff x="858512" y="3573521"/>
            <a:chExt cx="3867031" cy="3011291"/>
          </a:xfrm>
        </p:grpSpPr>
        <p:grpSp>
          <p:nvGrpSpPr>
            <p:cNvPr id="13" name="Group 12"/>
            <p:cNvGrpSpPr/>
            <p:nvPr/>
          </p:nvGrpSpPr>
          <p:grpSpPr>
            <a:xfrm>
              <a:off x="858512" y="3573521"/>
              <a:ext cx="3867031" cy="3011291"/>
              <a:chOff x="6420702" y="494813"/>
              <a:chExt cx="4932993" cy="3764037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451454" y="923173"/>
                <a:ext cx="4396751" cy="57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54 = 2     x         3 x 3 x 3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0947" y="494813"/>
                <a:ext cx="3120126" cy="57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 = 2 x 2 x 2 x 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20702" y="1779896"/>
                <a:ext cx="693013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706017" y="1734196"/>
                <a:ext cx="647678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54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528605" y="52754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8445" y="55294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9897" y="50975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9897" y="538198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68686" y="51738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8686" y="54786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63275" y="131923"/>
            <a:ext cx="4610891" cy="2886772"/>
            <a:chOff x="5463275" y="131922"/>
            <a:chExt cx="4610890" cy="2886772"/>
          </a:xfrm>
        </p:grpSpPr>
        <p:sp>
          <p:nvSpPr>
            <p:cNvPr id="20" name="Oval 19"/>
            <p:cNvSpPr/>
            <p:nvPr/>
          </p:nvSpPr>
          <p:spPr>
            <a:xfrm>
              <a:off x="6491367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749874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0186" y="454661"/>
              <a:ext cx="33593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48 = 2 x 2 x 2 x 2 x 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0187" y="131922"/>
              <a:ext cx="362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   x     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7134" y="1035489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66442" y="998929"/>
              <a:ext cx="507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48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3275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3)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68023" y="231996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70111" y="2084057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884725" y="1823099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99339" y="158719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25847" y="1912869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87795" y="3573524"/>
            <a:ext cx="4673807" cy="3011291"/>
            <a:chOff x="5587792" y="3573521"/>
            <a:chExt cx="4673807" cy="3011291"/>
          </a:xfrm>
        </p:grpSpPr>
        <p:sp>
          <p:nvSpPr>
            <p:cNvPr id="27" name="TextBox 26"/>
            <p:cNvSpPr txBox="1"/>
            <p:nvPr/>
          </p:nvSpPr>
          <p:spPr>
            <a:xfrm>
              <a:off x="5587792" y="3667440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4)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20187" y="3573521"/>
              <a:ext cx="4041412" cy="3011291"/>
              <a:chOff x="6420702" y="494813"/>
              <a:chExt cx="5155443" cy="3764037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451454" y="923173"/>
                <a:ext cx="5124691" cy="57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72 = 2 x 2 x 2 x 3 x 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80947" y="494813"/>
                <a:ext cx="3120124" cy="57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 = 2 x 2 x 2 x 3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20702" y="1779896"/>
                <a:ext cx="693013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706016" y="1734196"/>
                <a:ext cx="647678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72</a:t>
                </a: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7913953" y="5021405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928567" y="5236435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930655" y="5451465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918129" y="5664407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659251" y="5303241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207692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4445" y="272117"/>
            <a:ext cx="9504743" cy="138686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HCF and LCM - Product of Prime Factors using Venn Diagram – Exercise 2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3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5" y="2043457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6" y="2043457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6" y="1847073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8" y="2642773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39812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189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21" name="Oval 20"/>
          <p:cNvSpPr/>
          <p:nvPr/>
        </p:nvSpPr>
        <p:spPr>
          <a:xfrm>
            <a:off x="4281644" y="3885739"/>
            <a:ext cx="2317315" cy="240499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87063" y="3885739"/>
            <a:ext cx="2317315" cy="240499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6951" y="3766085"/>
            <a:ext cx="492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24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06544" y="3766085"/>
            <a:ext cx="66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/>
              </a:rPr>
              <a:t>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2010" y="4873500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70406" y="4873500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14950" y="4440629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14471" y="4848021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14950" y="5314793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3382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66415" y="2563715"/>
            <a:ext cx="2317315" cy="240499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471833" y="2563715"/>
            <a:ext cx="2317315" cy="240499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98869" y="875322"/>
            <a:ext cx="32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24	=2 x 2 x 2 x 3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413" y="1289587"/>
            <a:ext cx="3451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36	=2 x 2    x    3 x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720" y="2444058"/>
            <a:ext cx="46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91315" y="2444058"/>
            <a:ext cx="46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36781" y="3551476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5178" y="3551476"/>
            <a:ext cx="2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609600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4925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4689" y="116114"/>
            <a:ext cx="208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Worked Example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80709" y="157124"/>
            <a:ext cx="208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Turn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464589" y="1287080"/>
            <a:ext cx="1469775" cy="2264397"/>
            <a:chOff x="1464587" y="1287080"/>
            <a:chExt cx="1469775" cy="2264395"/>
          </a:xfrm>
        </p:grpSpPr>
        <p:sp>
          <p:nvSpPr>
            <p:cNvPr id="13" name="TextBox 12"/>
            <p:cNvSpPr txBox="1"/>
            <p:nvPr/>
          </p:nvSpPr>
          <p:spPr>
            <a:xfrm>
              <a:off x="2669667" y="3182143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464587" y="1658255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481375" y="1287080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856470" y="1324429"/>
            <a:ext cx="1077895" cy="2656209"/>
            <a:chOff x="1856467" y="1324428"/>
            <a:chExt cx="1077895" cy="2656207"/>
          </a:xfrm>
        </p:grpSpPr>
        <p:sp>
          <p:nvSpPr>
            <p:cNvPr id="12" name="TextBox 11"/>
            <p:cNvSpPr txBox="1"/>
            <p:nvPr/>
          </p:nvSpPr>
          <p:spPr>
            <a:xfrm>
              <a:off x="2669667" y="3611303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863725" y="1694543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856467" y="1324428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669670" y="1302662"/>
            <a:ext cx="264695" cy="3122981"/>
            <a:chOff x="2669667" y="1302659"/>
            <a:chExt cx="264695" cy="3122982"/>
          </a:xfrm>
        </p:grpSpPr>
        <p:sp>
          <p:nvSpPr>
            <p:cNvPr id="15" name="TextBox 14"/>
            <p:cNvSpPr txBox="1"/>
            <p:nvPr/>
          </p:nvSpPr>
          <p:spPr>
            <a:xfrm>
              <a:off x="2669667" y="405630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712811" y="1716315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734582" y="1302659"/>
              <a:ext cx="14437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849599" y="2541592"/>
            <a:ext cx="2059320" cy="2856283"/>
            <a:chOff x="1935164" y="1831727"/>
            <a:chExt cx="2059320" cy="2856282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2767264" y="1831727"/>
              <a:ext cx="0" cy="2508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935164" y="4318677"/>
              <a:ext cx="2059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HCF  = 2 x 2 x 3 =12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94569" y="957227"/>
            <a:ext cx="4747843" cy="4119243"/>
            <a:chOff x="6394567" y="957224"/>
            <a:chExt cx="4747843" cy="4119243"/>
          </a:xfrm>
        </p:grpSpPr>
        <p:grpSp>
          <p:nvGrpSpPr>
            <p:cNvPr id="36" name="Group 35"/>
            <p:cNvGrpSpPr/>
            <p:nvPr/>
          </p:nvGrpSpPr>
          <p:grpSpPr>
            <a:xfrm>
              <a:off x="6394567" y="957224"/>
              <a:ext cx="4747843" cy="4119243"/>
              <a:chOff x="6420703" y="139607"/>
              <a:chExt cx="4747843" cy="4119243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510440" y="543020"/>
                <a:ext cx="31791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40 = 2 x 2 x 2 x 5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510440" y="139607"/>
                <a:ext cx="31201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 = 2 x 2 x 2 x 3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20703" y="1779894"/>
                <a:ext cx="46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706018" y="1734195"/>
                <a:ext cx="46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40</a:t>
                </a: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8616972" y="3551476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64249" y="5850994"/>
            <a:ext cx="3422187" cy="369332"/>
            <a:chOff x="1149813" y="5141131"/>
            <a:chExt cx="3422187" cy="369332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149813" y="5510463"/>
              <a:ext cx="3422187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503946" y="5141131"/>
              <a:ext cx="2695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LCM = 2 x 2 x 2 x 3 x 3 = 72 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385369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29692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88199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8513" y="454661"/>
            <a:ext cx="3300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 32 = 2 x 2 x 2 x 2  x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512" y="131923"/>
            <a:ext cx="330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24 = 2 x 2 x 2        x    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60" y="1035490"/>
            <a:ext cx="5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4768" y="998930"/>
            <a:ext cx="50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01" y="232230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118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58514" y="3573521"/>
            <a:ext cx="3867031" cy="3011291"/>
            <a:chOff x="6420702" y="494813"/>
            <a:chExt cx="4932993" cy="3764037"/>
          </a:xfrm>
        </p:grpSpPr>
        <p:sp>
          <p:nvSpPr>
            <p:cNvPr id="14" name="Oval 13"/>
            <p:cNvSpPr/>
            <p:nvPr/>
          </p:nvSpPr>
          <p:spPr>
            <a:xfrm>
              <a:off x="6783285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8388704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1454" y="923173"/>
              <a:ext cx="4396751" cy="577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54 = 2     x          3 x 3 x 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0947" y="494813"/>
              <a:ext cx="3120126" cy="577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x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0702" y="1779896"/>
              <a:ext cx="693013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06017" y="1734196"/>
              <a:ext cx="647678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54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63275" y="131923"/>
            <a:ext cx="4610891" cy="2886772"/>
            <a:chOff x="5463275" y="131922"/>
            <a:chExt cx="4610890" cy="2886772"/>
          </a:xfrm>
        </p:grpSpPr>
        <p:sp>
          <p:nvSpPr>
            <p:cNvPr id="20" name="Oval 19"/>
            <p:cNvSpPr/>
            <p:nvPr/>
          </p:nvSpPr>
          <p:spPr>
            <a:xfrm>
              <a:off x="6491367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749874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0186" y="454661"/>
              <a:ext cx="33593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48 = 2 x 2 x 2 x 2  x 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0187" y="131922"/>
              <a:ext cx="362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   x     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7134" y="1035489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66442" y="998929"/>
              <a:ext cx="507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48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3275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87795" y="3573524"/>
            <a:ext cx="4673807" cy="3011291"/>
            <a:chOff x="5587792" y="3573521"/>
            <a:chExt cx="4673807" cy="3011291"/>
          </a:xfrm>
        </p:grpSpPr>
        <p:sp>
          <p:nvSpPr>
            <p:cNvPr id="27" name="TextBox 26"/>
            <p:cNvSpPr txBox="1"/>
            <p:nvPr/>
          </p:nvSpPr>
          <p:spPr>
            <a:xfrm>
              <a:off x="5587792" y="3667440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4)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20187" y="3573521"/>
              <a:ext cx="4041412" cy="3011291"/>
              <a:chOff x="6420702" y="494813"/>
              <a:chExt cx="5155443" cy="3764037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451454" y="923173"/>
                <a:ext cx="5124691" cy="57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72 = 2 x 2 x 2 x 3 x 3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80947" y="494813"/>
                <a:ext cx="3120124" cy="57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 = 2 x 2 x 2 x 3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20702" y="1779896"/>
                <a:ext cx="693013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706016" y="1734196"/>
                <a:ext cx="647678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72</a:t>
                </a: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341789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29692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388199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58511" y="454661"/>
            <a:ext cx="4299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 288 = 2 x 2 x 2 x 2 x 2 x 3 x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512" y="131923"/>
            <a:ext cx="330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144 = 2 x 2 x 2 x 2 x 3 x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5460" y="1035489"/>
            <a:ext cx="5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4769" y="998930"/>
            <a:ext cx="62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601" y="232230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118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58514" y="3573521"/>
            <a:ext cx="4729279" cy="3011291"/>
            <a:chOff x="6420702" y="494813"/>
            <a:chExt cx="6032922" cy="3764037"/>
          </a:xfrm>
        </p:grpSpPr>
        <p:sp>
          <p:nvSpPr>
            <p:cNvPr id="14" name="Oval 13"/>
            <p:cNvSpPr/>
            <p:nvPr/>
          </p:nvSpPr>
          <p:spPr>
            <a:xfrm>
              <a:off x="6783285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8388704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1454" y="923173"/>
              <a:ext cx="6002170" cy="577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432 = 2 x 2 x 2 x 2 x 3 x 3 x 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0947" y="494813"/>
              <a:ext cx="5360668" cy="577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144 = 2 x 2 x 2 x 2 x 3 x 3</a:t>
              </a:r>
              <a:endParaRPr lang="en-GB" sz="2400" strike="sngStrike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0702" y="1779896"/>
              <a:ext cx="693013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06015" y="1734196"/>
              <a:ext cx="775045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432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63275" y="131923"/>
            <a:ext cx="4936648" cy="2886772"/>
            <a:chOff x="5463275" y="131922"/>
            <a:chExt cx="4936648" cy="2886772"/>
          </a:xfrm>
        </p:grpSpPr>
        <p:sp>
          <p:nvSpPr>
            <p:cNvPr id="20" name="Oval 19"/>
            <p:cNvSpPr/>
            <p:nvPr/>
          </p:nvSpPr>
          <p:spPr>
            <a:xfrm>
              <a:off x="6491367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7749874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0186" y="454661"/>
              <a:ext cx="33593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200 = 2 x 2 x 2 x 5 x 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0187" y="131922"/>
              <a:ext cx="3620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240 = 2 x 2 x 2 x 2 x 3 x 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7134" y="1035489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66443" y="998929"/>
              <a:ext cx="833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200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3275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87795" y="3573524"/>
            <a:ext cx="5647767" cy="3011291"/>
            <a:chOff x="5587792" y="3573521"/>
            <a:chExt cx="5647767" cy="3011291"/>
          </a:xfrm>
        </p:grpSpPr>
        <p:sp>
          <p:nvSpPr>
            <p:cNvPr id="27" name="TextBox 26"/>
            <p:cNvSpPr txBox="1"/>
            <p:nvPr/>
          </p:nvSpPr>
          <p:spPr>
            <a:xfrm>
              <a:off x="5587792" y="3667440"/>
              <a:ext cx="391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8)</a:t>
              </a: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220187" y="3573521"/>
              <a:ext cx="5015372" cy="3011291"/>
              <a:chOff x="6420702" y="494813"/>
              <a:chExt cx="6397879" cy="3764037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451454" y="923173"/>
                <a:ext cx="5124691" cy="57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1800 = 2 x 2 x 2 x 3 x 3 x 5 x 5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80947" y="494813"/>
                <a:ext cx="6337634" cy="57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240 = 2 x 2 x 2 x 2 x 3 x 5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420702" y="1779896"/>
                <a:ext cx="693013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706016" y="1734196"/>
                <a:ext cx="1046582" cy="461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1800</a:t>
                </a: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11711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6118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0" name="Oval 19"/>
          <p:cNvSpPr/>
          <p:nvPr/>
        </p:nvSpPr>
        <p:spPr>
          <a:xfrm>
            <a:off x="6491367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7749873" y="1094657"/>
            <a:ext cx="1816571" cy="192403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220188" y="454663"/>
            <a:ext cx="3359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 48 = 2 x 2 x 2 x 2 x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20189" y="131925"/>
            <a:ext cx="3620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24 = 2 x 2 x 2    x    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07136" y="1035490"/>
            <a:ext cx="54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66443" y="998930"/>
            <a:ext cx="507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63275" y="232230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87793" y="3667441"/>
            <a:ext cx="39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220189" y="3595205"/>
            <a:ext cx="4017305" cy="2597921"/>
            <a:chOff x="6335177" y="1011515"/>
            <a:chExt cx="5124691" cy="3247335"/>
          </a:xfrm>
        </p:grpSpPr>
        <p:sp>
          <p:nvSpPr>
            <p:cNvPr id="29" name="Oval 28"/>
            <p:cNvSpPr/>
            <p:nvPr/>
          </p:nvSpPr>
          <p:spPr>
            <a:xfrm>
              <a:off x="6783285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8388704" y="1853852"/>
              <a:ext cx="2317314" cy="240499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35177" y="1299229"/>
              <a:ext cx="5124691" cy="577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72 = 2 x 2 x 2 x 3 x 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35177" y="1011515"/>
              <a:ext cx="3120127" cy="577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x 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0702" y="1779896"/>
              <a:ext cx="693013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706016" y="1734197"/>
              <a:ext cx="647678" cy="461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72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1600" y="131923"/>
            <a:ext cx="4610891" cy="2886772"/>
            <a:chOff x="101600" y="131922"/>
            <a:chExt cx="4610890" cy="2886772"/>
          </a:xfrm>
        </p:grpSpPr>
        <p:sp>
          <p:nvSpPr>
            <p:cNvPr id="5" name="Oval 4"/>
            <p:cNvSpPr/>
            <p:nvPr/>
          </p:nvSpPr>
          <p:spPr>
            <a:xfrm>
              <a:off x="1129692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2388199" y="1094656"/>
              <a:ext cx="1816570" cy="1924038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58511" y="454661"/>
              <a:ext cx="330001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 32 = 2 x 2 x 2 x 2  x 2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8512" y="131922"/>
              <a:ext cx="3300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 24 = 2 x 2 x 2        x     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5459" y="1035489"/>
              <a:ext cx="543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04767" y="998929"/>
              <a:ext cx="507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32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600" y="232229"/>
              <a:ext cx="391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08520" y="149110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08520" y="176542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98360" y="200926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82358" y="164350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14360" y="1916242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514360" y="1633349"/>
              <a:ext cx="264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48998" y="3552395"/>
            <a:ext cx="3920271" cy="2671483"/>
            <a:chOff x="805272" y="3913330"/>
            <a:chExt cx="3920271" cy="2671482"/>
          </a:xfrm>
        </p:grpSpPr>
        <p:grpSp>
          <p:nvGrpSpPr>
            <p:cNvPr id="13" name="Group 12"/>
            <p:cNvGrpSpPr/>
            <p:nvPr/>
          </p:nvGrpSpPr>
          <p:grpSpPr>
            <a:xfrm>
              <a:off x="805272" y="3913330"/>
              <a:ext cx="3920271" cy="2671482"/>
              <a:chOff x="6352786" y="919566"/>
              <a:chExt cx="5000909" cy="333928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783285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8388704" y="1853852"/>
                <a:ext cx="2317314" cy="2404998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352786" y="1300763"/>
                <a:ext cx="4396750" cy="5770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54 = 2     x          3 x 3 x 3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385296" y="919566"/>
                <a:ext cx="3120126" cy="57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24 = 2 x 2 x 2 x 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20702" y="1779896"/>
                <a:ext cx="693013" cy="461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24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706017" y="1734196"/>
                <a:ext cx="647678" cy="461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54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528605" y="52754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8445" y="55294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9897" y="50975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9897" y="538198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68686" y="51738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8686" y="5478603"/>
              <a:ext cx="204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868026" y="2319963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70114" y="2084057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84729" y="1823099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99342" y="1587193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25850" y="1912869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8338" y="4707719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40898" y="4922749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944640" y="5099133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5313" y="5287693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659254" y="5303241"/>
            <a:ext cx="20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28087" y="2950190"/>
            <a:ext cx="205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= 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28088" y="3177066"/>
            <a:ext cx="331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2 x 2 x 3 = 96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51000" y="6271502"/>
            <a:ext cx="3317829" cy="596209"/>
            <a:chOff x="1150999" y="6271496"/>
            <a:chExt cx="3317829" cy="596209"/>
          </a:xfrm>
        </p:grpSpPr>
        <p:sp>
          <p:nvSpPr>
            <p:cNvPr id="59" name="TextBox 58"/>
            <p:cNvSpPr txBox="1"/>
            <p:nvPr/>
          </p:nvSpPr>
          <p:spPr>
            <a:xfrm>
              <a:off x="1151000" y="6271496"/>
              <a:ext cx="2059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HCF  = 2 x 3 = 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50999" y="6498373"/>
              <a:ext cx="3317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LCM = 2 x 2 x 2 x 3 x 3 x 3 = 216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607577" y="2966834"/>
            <a:ext cx="307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x 3 = 24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2572" y="3155822"/>
            <a:ext cx="331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2 x 3 = 48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49025" y="6125253"/>
            <a:ext cx="307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HCF  = 2 x 2 x 2 x 3 = 24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49024" y="6309918"/>
            <a:ext cx="331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LCM = 2 x 2 x 2 x 3 x 3 = 72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8996047" y="6586920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378188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Widescreen</PresentationFormat>
  <Paragraphs>279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HCF and LCM - Product of Prime Factors using Venn Diagram – Exercise 1</vt:lpstr>
      <vt:lpstr>PowerPoint Presentation</vt:lpstr>
      <vt:lpstr>PowerPoint Presentation</vt:lpstr>
      <vt:lpstr>PowerPoint Presentation</vt:lpstr>
      <vt:lpstr>HCF and LCM - Product of Prime Factors using Venn Diagram – Exercise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I’m going to teach HCF and LCM</dc:title>
  <dc:creator>Graeme Mitchinson</dc:creator>
  <cp:lastModifiedBy>Craig Barton</cp:lastModifiedBy>
  <cp:revision>39</cp:revision>
  <dcterms:created xsi:type="dcterms:W3CDTF">2019-05-07T10:43:03Z</dcterms:created>
  <dcterms:modified xsi:type="dcterms:W3CDTF">2019-05-10T17:58:50Z</dcterms:modified>
</cp:coreProperties>
</file>