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7" r:id="rId2"/>
    <p:sldId id="258" r:id="rId3"/>
    <p:sldId id="259" r:id="rId4"/>
    <p:sldId id="261" r:id="rId5"/>
    <p:sldId id="260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868" y="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828D08-0409-4694-862B-EF63A77650F1}" type="datetimeFigureOut">
              <a:rPr lang="en-GB" smtClean="0"/>
              <a:t>18/06/2019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DCC7F1-6119-464E-A2F7-A44E53DEB4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2296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1E91062-EF12-46A9-B437-7769B7E4707B}" type="slidenum">
              <a:rPr lang="en-GB" smtClean="0">
                <a:solidFill>
                  <a:prstClr val="black"/>
                </a:solidFill>
              </a:rPr>
              <a:pPr>
                <a:defRPr/>
              </a:pPr>
              <a:t>1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65673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18/06/2019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65264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18/06/2019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83811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2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18/06/2019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78509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18/06/2019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00032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5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70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18/06/2019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19323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18/06/2019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13638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9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2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2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18/06/2019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55218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18/06/2019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67790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18/06/2019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4308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32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18/06/2019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69747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32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18/06/2019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49574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9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7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70595939-B29A-4B1C-9214-A2E5F705DF7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 defTabSz="457200"/>
              <a:t>18/06/2019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7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7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76A5D49A-3CF4-4982-A811-890D0C0D4771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8421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AAA97DEB-F45C-4041-AC68-4037D512EC3C}"/>
                  </a:ext>
                </a:extLst>
              </p:cNvPr>
              <p:cNvSpPr>
                <a:spLocks noGrp="1"/>
              </p:cNvSpPr>
              <p:nvPr>
                <p:ph type="ctrTitle"/>
              </p:nvPr>
            </p:nvSpPr>
            <p:spPr>
              <a:xfrm>
                <a:off x="3" y="0"/>
                <a:ext cx="8729518" cy="1386864"/>
              </a:xfrm>
            </p:spPr>
            <p:txBody>
              <a:bodyPr>
                <a:normAutofit/>
              </a:bodyPr>
              <a:lstStyle/>
              <a:p>
                <a:r>
                  <a:rPr lang="en-GB" sz="4400" b="1" dirty="0">
                    <a:solidFill>
                      <a:schemeClr val="bg1"/>
                    </a:solidFill>
                  </a:rPr>
                  <a:t>Rotation: </a:t>
                </a:r>
                <a:br>
                  <a:rPr lang="en-GB" sz="4400" b="1" dirty="0">
                    <a:solidFill>
                      <a:schemeClr val="bg1"/>
                    </a:solidFill>
                  </a:rPr>
                </a:br>
                <a:r>
                  <a:rPr lang="en-GB" sz="4000" b="1" dirty="0">
                    <a:solidFill>
                      <a:schemeClr val="bg1"/>
                    </a:solidFill>
                  </a:rPr>
                  <a:t>90</a:t>
                </a:r>
                <a14:m>
                  <m:oMath xmlns:m="http://schemas.openxmlformats.org/officeDocument/2006/math">
                    <m:r>
                      <a:rPr lang="en-GB" sz="4000" b="1" i="1" smtClean="0">
                        <a:solidFill>
                          <a:schemeClr val="bg1"/>
                        </a:solidFill>
                        <a:latin typeface="Cambria Math"/>
                        <a:ea typeface="Cambria Math"/>
                      </a:rPr>
                      <m:t>° </m:t>
                    </m:r>
                  </m:oMath>
                </a14:m>
                <a:r>
                  <a:rPr lang="en-GB" sz="4000" b="1" dirty="0">
                    <a:solidFill>
                      <a:schemeClr val="bg1"/>
                    </a:solidFill>
                  </a:rPr>
                  <a:t>about the origin</a:t>
                </a:r>
              </a:p>
            </p:txBody>
          </p:sp>
        </mc:Choice>
        <mc:Fallback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AAA97DEB-F45C-4041-AC68-4037D512EC3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ctrTitle"/>
              </p:nvPr>
            </p:nvSpPr>
            <p:spPr>
              <a:xfrm>
                <a:off x="3" y="0"/>
                <a:ext cx="8729518" cy="1386864"/>
              </a:xfrm>
              <a:blipFill>
                <a:blip r:embed="rId3"/>
                <a:stretch>
                  <a:fillRect t="-3509" b="-1886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7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GB" sz="2400" dirty="0">
                <a:solidFill>
                  <a:prstClr val="white"/>
                </a:solidFill>
              </a:rPr>
              <a:t>Silent </a:t>
            </a:r>
          </a:p>
          <a:p>
            <a:pPr>
              <a:defRPr/>
            </a:pPr>
            <a:r>
              <a:rPr lang="en-GB" sz="2400" dirty="0">
                <a:solidFill>
                  <a:prstClr val="white"/>
                </a:solidFill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3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GB" sz="2400" dirty="0">
                <a:solidFill>
                  <a:prstClr val="white"/>
                </a:solidFill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5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GB" sz="2400" dirty="0">
                <a:solidFill>
                  <a:prstClr val="white"/>
                </a:solidFill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4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GB" sz="2400" dirty="0">
                <a:solidFill>
                  <a:prstClr val="white"/>
                </a:solidFill>
              </a:rPr>
              <a:t>Intelligent </a:t>
            </a:r>
            <a:br>
              <a:rPr lang="en-GB" sz="2400" dirty="0">
                <a:solidFill>
                  <a:prstClr val="white"/>
                </a:solidFill>
              </a:rPr>
            </a:br>
            <a:r>
              <a:rPr lang="en-GB" sz="2400" dirty="0">
                <a:solidFill>
                  <a:prstClr val="white"/>
                </a:solidFill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5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9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defTabSz="457200">
              <a:defRPr/>
            </a:pPr>
            <a:r>
              <a:rPr lang="en-GB" dirty="0">
                <a:solidFill>
                  <a:srgbClr val="007FFF"/>
                </a:solidFill>
              </a:rPr>
              <a:t>  Practice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9789" y="3717435"/>
            <a:ext cx="1973852" cy="25354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180350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4500563" y="0"/>
            <a:ext cx="0" cy="695801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0" y="668338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2" name="TextBox 7"/>
          <p:cNvSpPr txBox="1">
            <a:spLocks noChangeArrowheads="1"/>
          </p:cNvSpPr>
          <p:nvPr/>
        </p:nvSpPr>
        <p:spPr bwMode="auto">
          <a:xfrm>
            <a:off x="1042988" y="115894"/>
            <a:ext cx="34575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defTabSz="457200"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solidFill>
                  <a:prstClr val="black"/>
                </a:solidFill>
              </a:rPr>
              <a:t>Worked Example</a:t>
            </a:r>
          </a:p>
        </p:txBody>
      </p:sp>
      <p:sp>
        <p:nvSpPr>
          <p:cNvPr id="2053" name="TextBox 8"/>
          <p:cNvSpPr txBox="1">
            <a:spLocks noChangeArrowheads="1"/>
          </p:cNvSpPr>
          <p:nvPr/>
        </p:nvSpPr>
        <p:spPr bwMode="auto">
          <a:xfrm>
            <a:off x="6227765" y="130175"/>
            <a:ext cx="34575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defTabSz="457200"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solidFill>
                  <a:prstClr val="black"/>
                </a:solidFill>
              </a:rPr>
              <a:t>Your turn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79462" y="4533901"/>
            <a:ext cx="41019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dirty="0">
                <a:solidFill>
                  <a:prstClr val="black"/>
                </a:solidFill>
              </a:rPr>
              <a:t>Rotate triangle ABC 90⁰ anticlockwise about (0,0)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961" y="800599"/>
            <a:ext cx="3740496" cy="37333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4623422" y="4533901"/>
            <a:ext cx="41019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dirty="0">
                <a:solidFill>
                  <a:prstClr val="black"/>
                </a:solidFill>
              </a:rPr>
              <a:t>Rotate triangle ABC 90⁰ clockwise about (0,0)</a:t>
            </a:r>
          </a:p>
        </p:txBody>
      </p:sp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6921" y="800599"/>
            <a:ext cx="3740496" cy="37333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348015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" y="0"/>
            <a:ext cx="40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dirty="0">
                <a:solidFill>
                  <a:prstClr val="black"/>
                </a:solidFill>
              </a:rPr>
              <a:t>1)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" y="3276601"/>
            <a:ext cx="40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dirty="0">
                <a:solidFill>
                  <a:prstClr val="black"/>
                </a:solidFill>
              </a:rPr>
              <a:t>2)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911602" y="35131"/>
            <a:ext cx="40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dirty="0">
                <a:solidFill>
                  <a:prstClr val="black"/>
                </a:solidFill>
              </a:rPr>
              <a:t>3)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790951" y="3276601"/>
            <a:ext cx="40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dirty="0">
                <a:solidFill>
                  <a:prstClr val="black"/>
                </a:solidFill>
              </a:rPr>
              <a:t>4)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800" y="184666"/>
            <a:ext cx="2551629" cy="25516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" name="TextBox 23"/>
          <p:cNvSpPr txBox="1"/>
          <p:nvPr/>
        </p:nvSpPr>
        <p:spPr>
          <a:xfrm>
            <a:off x="12821" y="2736295"/>
            <a:ext cx="41019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dirty="0">
                <a:solidFill>
                  <a:prstClr val="black"/>
                </a:solidFill>
              </a:rPr>
              <a:t>Rotate triangle ABC 90⁰ anticlockwise about (0,0)</a:t>
            </a:r>
          </a:p>
        </p:txBody>
      </p:sp>
      <p:pic>
        <p:nvPicPr>
          <p:cNvPr id="2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800" y="3472805"/>
            <a:ext cx="2551629" cy="25516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" name="TextBox 25"/>
          <p:cNvSpPr txBox="1"/>
          <p:nvPr/>
        </p:nvSpPr>
        <p:spPr>
          <a:xfrm>
            <a:off x="12821" y="6024434"/>
            <a:ext cx="41019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dirty="0">
                <a:solidFill>
                  <a:prstClr val="black"/>
                </a:solidFill>
              </a:rPr>
              <a:t>Rotate triangle ABC 90⁰ clockwise about (0,0)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2757" y="184666"/>
            <a:ext cx="2552686" cy="25526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" name="TextBox 26"/>
          <p:cNvSpPr txBox="1"/>
          <p:nvPr/>
        </p:nvSpPr>
        <p:spPr>
          <a:xfrm>
            <a:off x="4318001" y="2737352"/>
            <a:ext cx="41019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dirty="0">
                <a:solidFill>
                  <a:prstClr val="black"/>
                </a:solidFill>
              </a:rPr>
              <a:t>Rotate triangle ABC 90⁰ clockwise about (0,0)</a:t>
            </a:r>
          </a:p>
        </p:txBody>
      </p:sp>
      <p:pic>
        <p:nvPicPr>
          <p:cNvPr id="28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2758" y="3448750"/>
            <a:ext cx="2552686" cy="25526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" name="TextBox 28"/>
          <p:cNvSpPr txBox="1"/>
          <p:nvPr/>
        </p:nvSpPr>
        <p:spPr>
          <a:xfrm>
            <a:off x="4318002" y="6001436"/>
            <a:ext cx="41019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dirty="0">
                <a:solidFill>
                  <a:prstClr val="black"/>
                </a:solidFill>
              </a:rPr>
              <a:t>Rotate triangle ABC 90⁰ anticlockwise about (0,0)</a:t>
            </a:r>
          </a:p>
        </p:txBody>
      </p:sp>
    </p:spTree>
    <p:extLst>
      <p:ext uri="{BB962C8B-B14F-4D97-AF65-F5344CB8AC3E}">
        <p14:creationId xmlns:p14="http://schemas.microsoft.com/office/powerpoint/2010/main" val="24645881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" y="0"/>
            <a:ext cx="40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dirty="0">
                <a:solidFill>
                  <a:prstClr val="black"/>
                </a:solidFill>
              </a:rPr>
              <a:t>5)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" y="3276601"/>
            <a:ext cx="40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dirty="0">
                <a:solidFill>
                  <a:prstClr val="black"/>
                </a:solidFill>
              </a:rPr>
              <a:t>6)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911602" y="35131"/>
            <a:ext cx="40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dirty="0">
                <a:solidFill>
                  <a:prstClr val="black"/>
                </a:solidFill>
              </a:rPr>
              <a:t>7)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790951" y="3276601"/>
            <a:ext cx="40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dirty="0">
                <a:solidFill>
                  <a:prstClr val="black"/>
                </a:solidFill>
              </a:rPr>
              <a:t>8)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12821" y="2736295"/>
            <a:ext cx="41019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dirty="0">
                <a:solidFill>
                  <a:prstClr val="black"/>
                </a:solidFill>
              </a:rPr>
              <a:t>Rotate triangle ABC 90⁰ clockwise about (0,0)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2821" y="6024434"/>
            <a:ext cx="41019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dirty="0">
                <a:solidFill>
                  <a:prstClr val="black"/>
                </a:solidFill>
              </a:rPr>
              <a:t>Rotate triangle ABC 90⁰ anticlockwise about (0,0)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4318001" y="2737352"/>
            <a:ext cx="41019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dirty="0">
                <a:solidFill>
                  <a:prstClr val="black"/>
                </a:solidFill>
              </a:rPr>
              <a:t>Rotate triangle ABC 90⁰ clockwise about (0,0)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4318002" y="6001436"/>
            <a:ext cx="41019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dirty="0">
                <a:solidFill>
                  <a:prstClr val="black"/>
                </a:solidFill>
              </a:rPr>
              <a:t>Rotate triangle ABC 90⁰ anticlockwise about (0,0)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416" y="184666"/>
            <a:ext cx="2537377" cy="26139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401" y="3418104"/>
            <a:ext cx="2537377" cy="26139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8002" y="184666"/>
            <a:ext cx="2554564" cy="257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8279" y="3382626"/>
            <a:ext cx="2554287" cy="2578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53226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" y="0"/>
            <a:ext cx="40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dirty="0">
                <a:solidFill>
                  <a:prstClr val="black"/>
                </a:solidFill>
              </a:rPr>
              <a:t>1)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" y="3276601"/>
            <a:ext cx="40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dirty="0">
                <a:solidFill>
                  <a:prstClr val="black"/>
                </a:solidFill>
              </a:rPr>
              <a:t>2)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911602" y="35131"/>
            <a:ext cx="40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dirty="0">
                <a:solidFill>
                  <a:prstClr val="black"/>
                </a:solidFill>
              </a:rPr>
              <a:t>3)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790951" y="3276601"/>
            <a:ext cx="40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dirty="0">
                <a:solidFill>
                  <a:prstClr val="black"/>
                </a:solidFill>
              </a:rPr>
              <a:t>4)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12821" y="2736295"/>
            <a:ext cx="41019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dirty="0">
                <a:solidFill>
                  <a:prstClr val="black"/>
                </a:solidFill>
              </a:rPr>
              <a:t>Rotate triangle ABC 90⁰ anticlockwise about (0,0)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2821" y="6024434"/>
            <a:ext cx="41019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dirty="0">
                <a:solidFill>
                  <a:prstClr val="black"/>
                </a:solidFill>
              </a:rPr>
              <a:t>Rotate triangle ABC 90⁰ clockwise about (0,0)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4318001" y="2737352"/>
            <a:ext cx="41019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dirty="0">
                <a:solidFill>
                  <a:prstClr val="black"/>
                </a:solidFill>
              </a:rPr>
              <a:t>Rotate triangle ABC 90⁰ clockwise about (0,0)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4318002" y="6001436"/>
            <a:ext cx="41019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dirty="0">
                <a:solidFill>
                  <a:prstClr val="black"/>
                </a:solidFill>
              </a:rPr>
              <a:t>Rotate triangle ABC 90⁰ anticlockwise about (0,0)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596" y="184665"/>
            <a:ext cx="2398035" cy="25516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115" y="3473979"/>
            <a:ext cx="2417516" cy="2550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2758" y="184665"/>
            <a:ext cx="2591037" cy="25516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2757" y="3425898"/>
            <a:ext cx="2591037" cy="24943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7673008" y="200190"/>
            <a:ext cx="13384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sz="2400" dirty="0">
                <a:solidFill>
                  <a:srgbClr val="FF0000"/>
                </a:solidFill>
              </a:rPr>
              <a:t>Answers</a:t>
            </a:r>
          </a:p>
        </p:txBody>
      </p:sp>
    </p:spTree>
    <p:extLst>
      <p:ext uri="{BB962C8B-B14F-4D97-AF65-F5344CB8AC3E}">
        <p14:creationId xmlns:p14="http://schemas.microsoft.com/office/powerpoint/2010/main" val="22881234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" y="0"/>
            <a:ext cx="40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dirty="0">
                <a:solidFill>
                  <a:prstClr val="black"/>
                </a:solidFill>
              </a:rPr>
              <a:t>5)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" y="3276601"/>
            <a:ext cx="40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dirty="0">
                <a:solidFill>
                  <a:prstClr val="black"/>
                </a:solidFill>
              </a:rPr>
              <a:t>6)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911602" y="35131"/>
            <a:ext cx="40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dirty="0">
                <a:solidFill>
                  <a:prstClr val="black"/>
                </a:solidFill>
              </a:rPr>
              <a:t>7)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790951" y="3276601"/>
            <a:ext cx="40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dirty="0">
                <a:solidFill>
                  <a:prstClr val="black"/>
                </a:solidFill>
              </a:rPr>
              <a:t>8)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12821" y="2736295"/>
            <a:ext cx="41019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dirty="0">
                <a:solidFill>
                  <a:prstClr val="black"/>
                </a:solidFill>
              </a:rPr>
              <a:t>Rotate triangle ABC 90⁰ clockwise about (0,0)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2821" y="6024434"/>
            <a:ext cx="41019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dirty="0">
                <a:solidFill>
                  <a:prstClr val="black"/>
                </a:solidFill>
              </a:rPr>
              <a:t>Rotate triangle ABC 90⁰ anticlockwise about (0,0)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4318001" y="2737352"/>
            <a:ext cx="41019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dirty="0">
                <a:solidFill>
                  <a:prstClr val="black"/>
                </a:solidFill>
              </a:rPr>
              <a:t>Rotate triangle ABC 90⁰ clockwise about (0,0)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4318002" y="6001436"/>
            <a:ext cx="41019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GB" dirty="0">
                <a:solidFill>
                  <a:prstClr val="black"/>
                </a:solidFill>
              </a:rPr>
              <a:t>Rotate triangle ABC 90⁰ anticlockwise about (0,0)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401" y="3461267"/>
            <a:ext cx="2687292" cy="2612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8002" y="3405624"/>
            <a:ext cx="2695086" cy="26188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817" y="129507"/>
            <a:ext cx="2721876" cy="26078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9827" y="129507"/>
            <a:ext cx="2651436" cy="25526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3881" y="184666"/>
            <a:ext cx="1431925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6475813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228</Words>
  <Application>Microsoft Office PowerPoint</Application>
  <PresentationFormat>On-screen Show (4:3)</PresentationFormat>
  <Paragraphs>45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Cambria Math</vt:lpstr>
      <vt:lpstr>1_Office Theme</vt:lpstr>
      <vt:lpstr>Rotation:  90° about the origin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Stephenson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Transformations:  Rotating a shape 90° about the origin</dc:title>
  <dc:creator>Darren Scott</dc:creator>
  <cp:lastModifiedBy>Craig Barton</cp:lastModifiedBy>
  <cp:revision>2</cp:revision>
  <dcterms:created xsi:type="dcterms:W3CDTF">2019-06-17T10:36:52Z</dcterms:created>
  <dcterms:modified xsi:type="dcterms:W3CDTF">2019-06-18T06:09:07Z</dcterms:modified>
</cp:coreProperties>
</file>