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8"/>
  </p:notesMasterIdLst>
  <p:sldIdLst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F8D42-D3B4-416F-B529-7EE73EDD777D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17CE5-EAAB-4084-AE0A-FD22AC12B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67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91062-EF12-46A9-B437-7769B7E4707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do the students notice about these two examples?</a:t>
            </a:r>
          </a:p>
          <a:p>
            <a:r>
              <a:rPr lang="en-GB" dirty="0"/>
              <a:t>Amend your copy by crossing out clockwise/anticlockwise.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08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5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3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076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82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249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11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29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20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63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580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3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40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87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70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9365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83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8297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32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359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034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611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889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81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040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4006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5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5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6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7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9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7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81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80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3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2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10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3" y="0"/>
                <a:ext cx="8729518" cy="1386864"/>
              </a:xfrm>
            </p:spPr>
            <p:txBody>
              <a:bodyPr>
                <a:normAutofit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Transformations: 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:r>
                  <a:rPr lang="en-GB" sz="4000" b="1" dirty="0">
                    <a:solidFill>
                      <a:schemeClr val="bg1"/>
                    </a:solidFill>
                  </a:rPr>
                  <a:t>Rotating a shape </a:t>
                </a:r>
                <a:r>
                  <a:rPr lang="en-GB" sz="4000" b="1" dirty="0">
                    <a:solidFill>
                      <a:prstClr val="white"/>
                    </a:solidFill>
                  </a:rPr>
                  <a:t>180</a:t>
                </a:r>
                <a14:m>
                  <m:oMath xmlns:m="http://schemas.openxmlformats.org/officeDocument/2006/math">
                    <m:r>
                      <a:rPr lang="en-GB" sz="4000" b="1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° </m:t>
                    </m:r>
                  </m:oMath>
                </a14:m>
                <a:r>
                  <a:rPr lang="en-GB" sz="4000" b="1" dirty="0">
                    <a:solidFill>
                      <a:schemeClr val="bg1"/>
                    </a:solidFill>
                  </a:rPr>
                  <a:t>about the origin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" y="0"/>
                <a:ext cx="8729518" cy="1386864"/>
              </a:xfrm>
              <a:blipFill rotWithShape="1">
                <a:blip r:embed="rId3"/>
                <a:stretch>
                  <a:fillRect t="-3070" b="-18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7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3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5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4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9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</a:rPr>
              <a:t>  Practice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89" y="3633063"/>
            <a:ext cx="2441707" cy="2530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15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2988" y="115894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prstClr val="black"/>
                </a:solidFill>
              </a:rPr>
              <a:t>Worked Example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227765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prstClr val="black"/>
                </a:solidFill>
              </a:rPr>
              <a:t>Your turn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462" y="4533901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180⁰ anticlockwise about (0,0)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61" y="800599"/>
            <a:ext cx="3740496" cy="373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623422" y="4533901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180⁰ clockwise about (0,0)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921" y="800599"/>
            <a:ext cx="3740496" cy="373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20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2" y="3513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3)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5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4)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00" y="184666"/>
            <a:ext cx="2551629" cy="255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2821" y="2736295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180⁰ about (0,0)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21" y="6024434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180⁰ about (0,0)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3543521"/>
            <a:ext cx="2552686" cy="255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318001" y="2737352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180⁰ about (0,0)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18002" y="6001436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180⁰ about (0,0)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616" y="184666"/>
            <a:ext cx="2537377" cy="2613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29" y="3383683"/>
            <a:ext cx="2554564" cy="257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66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2" y="3513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3)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5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4)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21" y="2736295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180⁰ about (0,0)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21" y="6024434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180⁰ about (0,0)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18001" y="2737352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180⁰ about (0,0)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18002" y="6001436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180⁰ about (0,0)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630" y="238532"/>
            <a:ext cx="1431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45" y="184666"/>
            <a:ext cx="2599842" cy="251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06" y="3469335"/>
            <a:ext cx="2634481" cy="2555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29" y="179663"/>
            <a:ext cx="2617268" cy="252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29" y="3425670"/>
            <a:ext cx="2689476" cy="2575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7196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144</Words>
  <Application>Microsoft Office PowerPoint</Application>
  <PresentationFormat>On-screen Show (4:3)</PresentationFormat>
  <Paragraphs>31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1_Office Theme</vt:lpstr>
      <vt:lpstr>4_Office Theme</vt:lpstr>
      <vt:lpstr>5_Office Theme</vt:lpstr>
      <vt:lpstr>Transformations:  Rotating a shape 180° about the origin</vt:lpstr>
      <vt:lpstr>PowerPoint Presentation</vt:lpstr>
      <vt:lpstr>PowerPoint Presentation</vt:lpstr>
      <vt:lpstr>PowerPoint Presentation</vt:lpstr>
    </vt:vector>
  </TitlesOfParts>
  <Company>Stephenson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Transformations:  Rotating a shape 180° about the origin</dc:title>
  <dc:creator>Darren Scott</dc:creator>
  <cp:lastModifiedBy>Craig Barton</cp:lastModifiedBy>
  <cp:revision>2</cp:revision>
  <dcterms:created xsi:type="dcterms:W3CDTF">2019-06-18T08:23:14Z</dcterms:created>
  <dcterms:modified xsi:type="dcterms:W3CDTF">2019-06-19T08:19:41Z</dcterms:modified>
</cp:coreProperties>
</file>