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3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88B13-BC29-45C3-9BED-1CB4D7B79025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59164-0E9E-438D-B653-E69E7DBF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AD5A4A8-DECA-41BF-AB78-54D11F462C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4DB22C0-B50D-49F1-B6E7-588C27B7F4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8F9DC2-C8BD-4DC8-BF21-E1ECC69FA2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7C1B24-D1B6-4AF5-AB1A-75445E9312DA}" type="slidenum">
              <a:rPr lang="en-GB" altLang="en-US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55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B248982D-6889-4F0F-BB37-9BB8992953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083DCBD-8834-44EC-8C75-3A745BC446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A685A18-71A2-4291-95A9-C41B6C3F60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F3CEFF-E910-4525-8A16-5D1227EF29A3}" type="slidenum"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3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6AA09-EAF9-4FE9-90FB-D6E197AF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0790-406F-4FA2-904F-6601CCCB01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3C97-BC51-4391-9B88-79842211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4B415-C187-474B-84E4-D28706E0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7000-A46B-4247-B406-9C5FD4DFC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9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D06F-EE65-4795-A5A7-903621CF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FD7B-2C9D-4FD1-B38A-983DB843013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C727-A5BF-402C-BC40-33CBFFF4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1C02-C843-4E91-B792-45475B6F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B8EAF-3C71-4227-AA84-680561B327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37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BAA5B-8E49-4C11-A2E5-FD33DEDF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298B-6BB9-4822-9CB6-9352C0FF0F4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EA226-3E94-4D00-9E85-24C51621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A28D-3303-4CB8-B706-8CBF12A5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06014-8275-4416-B15A-6FBBB3F248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06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044C3-A96A-473F-8218-7E638B17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8B9D-2517-419E-9E28-DBEB97F00E4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9C6AB-4734-4473-A3FD-1CC56646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CF49-AB55-40C2-924C-5DD1283E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8163-6A6C-4C9A-A934-EABB41BA06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10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19148-F651-4A51-8076-22C98819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71AD-AD9A-4A65-B3D3-E80BBF08B6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6A268-CD39-4A44-9A19-0CFC578C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2C11-8867-4BA2-9691-C3FCA1FA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9AB8-02F4-4F4A-BD30-98264E5DEA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270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A73EF3-F715-40ED-A37F-E684D18D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3FD44-EA1A-4A6E-A3A8-8DC92767514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146A4B-0E30-4197-B466-ACEA5CE8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1AB8E3-C6B5-4634-A6C9-601E2B4C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16276-F29A-40AB-9D13-12AE47BC5D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6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75F326-90D3-4610-9EE1-1342A45B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B619-9D0F-4DBC-A795-619ADC31E40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97D219-F240-4D09-8A01-085692DF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335B17-D164-4911-B223-00091F91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7C1F9-F224-4717-B31C-8982FB577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367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A90BD8-E792-46CD-9A52-AD7B2B71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9FB8-AA64-4299-9BC0-474EF1FD493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F7454B2-BCD0-41AA-86F0-90FDCB79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FCCB43-49B3-4010-8AD0-5AA14AA3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76A6A-0850-4F82-8385-3BF7A7B74B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62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2109E81-BA22-4D64-A95B-DD0F0CBBB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F4A0-EB02-4ED2-946B-46923C0D12C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523E79-C868-4F7A-97D1-BA98D8FF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2495F2-34DA-405A-89F2-390F2179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A6C5F-6264-4127-A5B1-0BE896634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63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6DCBB-D16B-48BC-AF23-E57DAAF8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17FD-1CEC-469D-A127-7B1D337353B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CC2C4D-53D0-4290-8969-63864C98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F757AF-082C-4120-A032-DACD5E86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D5465-FBB0-4949-868E-4678FDCF65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33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9DB7F9-0061-420F-BE01-295B4290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35B8-71A1-4607-A375-F4E22B368BF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49E72-05F5-4351-A79A-281F9436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B4B602-B525-45A5-869A-913BD98A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BBDFA-6895-4862-A577-608AD57F42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15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917D91-B9A5-4D1F-A36C-1AF3C8C506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32B37C5-D197-439B-93FE-E79D08F39D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DA177-B643-4E05-B175-124A4606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7489A6D-3072-46BA-BDA5-86BACD1FB6E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48EF0-AA33-4194-8D64-615916462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722A-08C1-4BFF-8E83-0C2930297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/>
            <a:fld id="{F6B67C6A-643C-4F24-A3BC-30586FE49997}" type="slidenum">
              <a:rPr lang="en-GB" altLang="en-US"/>
              <a:pPr defTabSz="457200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2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50" name="Title 1">
                <a:extLst>
                  <a:ext uri="{FF2B5EF4-FFF2-40B4-BE49-F238E27FC236}">
                    <a16:creationId xmlns:a16="http://schemas.microsoft.com/office/drawing/2014/main" id="{CAE488B7-565F-404C-A5B4-64742BC38040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3" y="6"/>
                <a:ext cx="8729663" cy="1387475"/>
              </a:xfrm>
            </p:spPr>
            <p:txBody>
              <a:bodyPr/>
              <a:lstStyle/>
              <a:p>
                <a:r>
                  <a:rPr lang="en-GB" altLang="en-US" sz="4400" b="1" dirty="0">
                    <a:solidFill>
                      <a:schemeClr val="bg1"/>
                    </a:solidFill>
                  </a:rPr>
                  <a:t>Rotation: </a:t>
                </a:r>
                <a:br>
                  <a:rPr lang="en-GB" altLang="en-US" sz="4400" b="1" dirty="0">
                    <a:solidFill>
                      <a:schemeClr val="bg1"/>
                    </a:solidFill>
                  </a:rPr>
                </a:br>
                <a:r>
                  <a:rPr lang="en-GB" altLang="en-US" sz="4000" b="1" dirty="0">
                    <a:solidFill>
                      <a:schemeClr val="bg1"/>
                    </a:solidFill>
                  </a:rPr>
                  <a:t>90</a:t>
                </a:r>
                <a14:m>
                  <m:oMath xmlns:m="http://schemas.openxmlformats.org/officeDocument/2006/math"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en-GB" altLang="en-US" sz="4000" b="1" dirty="0">
                    <a:solidFill>
                      <a:schemeClr val="bg1"/>
                    </a:solidFill>
                  </a:rPr>
                  <a:t>about a point  </a:t>
                </a:r>
                <a14:m>
                  <m:oMath xmlns:m="http://schemas.openxmlformats.org/officeDocument/2006/math"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𝒙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altLang="en-US" sz="40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50" name="Title 1">
                <a:extLst>
                  <a:ext uri="{FF2B5EF4-FFF2-40B4-BE49-F238E27FC236}">
                    <a16:creationId xmlns:a16="http://schemas.microsoft.com/office/drawing/2014/main" id="{CAE488B7-565F-404C-A5B4-64742BC380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" y="6"/>
                <a:ext cx="8729663" cy="1387475"/>
              </a:xfrm>
              <a:blipFill>
                <a:blip r:embed="rId3"/>
                <a:stretch>
                  <a:fillRect t="-3509" b="-18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11">
            <a:extLst>
              <a:ext uri="{FF2B5EF4-FFF2-40B4-BE49-F238E27FC236}">
                <a16:creationId xmlns:a16="http://schemas.microsoft.com/office/drawing/2014/main" id="{5C87BB7A-C978-4902-805F-0966B6868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26EB53D-E791-4E4A-8DF9-F681C8693934}"/>
              </a:ext>
            </a:extLst>
          </p:cNvPr>
          <p:cNvSpPr txBox="1">
            <a:spLocks/>
          </p:cNvSpPr>
          <p:nvPr/>
        </p:nvSpPr>
        <p:spPr>
          <a:xfrm>
            <a:off x="615952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116F95-6A71-4AE1-8C7B-7C6CF61262E3}"/>
              </a:ext>
            </a:extLst>
          </p:cNvPr>
          <p:cNvSpPr txBox="1">
            <a:spLocks/>
          </p:cNvSpPr>
          <p:nvPr/>
        </p:nvSpPr>
        <p:spPr>
          <a:xfrm>
            <a:off x="2654303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701A738-BA74-45FE-8542-6E690C2FABF7}"/>
              </a:ext>
            </a:extLst>
          </p:cNvPr>
          <p:cNvSpPr txBox="1">
            <a:spLocks/>
          </p:cNvSpPr>
          <p:nvPr/>
        </p:nvSpPr>
        <p:spPr>
          <a:xfrm>
            <a:off x="4854576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D608B224-686E-4783-BCCE-94AFC920D4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16718760-B73E-4265-BAB7-B724E30538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701B8E5-0936-4D41-AC57-0136863EA1A2}"/>
              </a:ext>
            </a:extLst>
          </p:cNvPr>
          <p:cNvSpPr txBox="1">
            <a:spLocks/>
          </p:cNvSpPr>
          <p:nvPr/>
        </p:nvSpPr>
        <p:spPr>
          <a:xfrm>
            <a:off x="7146927" y="1847856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FBD908F3-B0F4-49B0-A997-BAE1444CED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8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8C5C0DF1-58B0-473D-A5CC-6FD83C1E353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644"/>
            <a:ext cx="119538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srgbClr val="007FFF"/>
                </a:solidFill>
                <a:cs typeface="Arial" panose="020B0604020202020204" pitchFamily="34" charset="0"/>
              </a:rPr>
              <a:t>  Practice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969" y="3475038"/>
            <a:ext cx="2881207" cy="274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C61843-F4E4-4AED-A478-75BE7754CCB8}"/>
              </a:ext>
            </a:extLst>
          </p:cNvPr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92EB61-18F5-4C01-87A6-93259B963F28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36B930D9-52A9-4B21-84B8-9A9F489FD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94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E9DBAFA5-AD3C-4D4D-B745-8DB9014E5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5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079" name="TextBox 5">
            <a:extLst>
              <a:ext uri="{FF2B5EF4-FFF2-40B4-BE49-F238E27FC236}">
                <a16:creationId xmlns:a16="http://schemas.microsoft.com/office/drawing/2014/main" id="{94A10158-74EC-46F3-9F8D-404F04BA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33900"/>
            <a:ext cx="4500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4" y="1096859"/>
            <a:ext cx="3327864" cy="325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94A10158-74EC-46F3-9F8D-404F04BA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7" y="4515409"/>
            <a:ext cx="450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(2,1)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261" y="1078368"/>
            <a:ext cx="3327864" cy="325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36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5" y="2651613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(2,1)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1)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2)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2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3)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4)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1" y="5785831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(2,1)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2641322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(2,2)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5884427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(2,2)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395" y="184944"/>
            <a:ext cx="2486356" cy="25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395" y="3276600"/>
            <a:ext cx="2486356" cy="25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219869"/>
            <a:ext cx="2677310" cy="25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33" y="3211424"/>
            <a:ext cx="26765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70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(3,3)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5)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6)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2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7)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8)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2641322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(4,4)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5884427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(4,4)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4" y="231402"/>
            <a:ext cx="2510535" cy="241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5551673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(3,3)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3" y="3162106"/>
            <a:ext cx="2510535" cy="241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143" y="286462"/>
            <a:ext cx="2477759" cy="238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113" y="3267300"/>
            <a:ext cx="2477759" cy="238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96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(2,-1)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9)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5300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10)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4925"/>
            <a:ext cx="527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11)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357" y="3276600"/>
            <a:ext cx="499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12)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2641322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(1,-1)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5884427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(1,-1)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1" y="5980395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(2,-1)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123791"/>
            <a:ext cx="2517633" cy="249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243" y="153866"/>
            <a:ext cx="2517039" cy="246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513" y="3326782"/>
            <a:ext cx="2517039" cy="246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1" y="3645931"/>
            <a:ext cx="2576513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10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(2,1)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1)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2)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2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3)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4)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1" y="5785831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(2,1)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2641322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(2,2)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5884427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(2,2)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873" y="184944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124142"/>
            <a:ext cx="2627475" cy="24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90" y="3226874"/>
            <a:ext cx="2771096" cy="26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10" y="221780"/>
            <a:ext cx="26003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10" y="3398128"/>
            <a:ext cx="2600325" cy="248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30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(3,3)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5)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6)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2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7)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8)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2641322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(4,4)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5884427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(4,4)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5874838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(3,3)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440719"/>
            <a:ext cx="2570088" cy="2512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184944"/>
            <a:ext cx="2569968" cy="245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113" y="184943"/>
            <a:ext cx="2519071" cy="24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25" y="3461544"/>
            <a:ext cx="2542742" cy="2413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369" y="184943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84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(2,-1)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9)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5300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10)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4925"/>
            <a:ext cx="527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11)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357" y="3276600"/>
            <a:ext cx="499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12)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2641322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(1,-1)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243" y="5884427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anticlockwise about (1,-1)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1" y="5980395"/>
            <a:ext cx="391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90⁰ clockwise about (2,-1)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09" y="153994"/>
            <a:ext cx="2614613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243" y="3408880"/>
            <a:ext cx="2576475" cy="246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359" y="221742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99" y="169584"/>
            <a:ext cx="260985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487018"/>
            <a:ext cx="25955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7645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On-screen Show (4:3)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2_Office Theme</vt:lpstr>
      <vt:lpstr>Rotation:  90° about a point  (x,y)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Stephenson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Transformations:  Rotating a shape 90° about a point  (x,y)</dc:title>
  <dc:creator>Darren Scott</dc:creator>
  <cp:lastModifiedBy>Craig Barton</cp:lastModifiedBy>
  <cp:revision>2</cp:revision>
  <dcterms:created xsi:type="dcterms:W3CDTF">2019-06-17T13:05:15Z</dcterms:created>
  <dcterms:modified xsi:type="dcterms:W3CDTF">2019-06-18T06:15:10Z</dcterms:modified>
</cp:coreProperties>
</file>