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3" r:id="rId4"/>
    <p:sldId id="264" r:id="rId5"/>
    <p:sldId id="265" r:id="rId6"/>
    <p:sldId id="266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28D08-0409-4694-862B-EF63A77650F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C7F1-6119-464E-A2F7-A44E53DE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62-EF12-46A9-B437-7769B7E4707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6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2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5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0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2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7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5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2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" y="0"/>
            <a:ext cx="8729518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Rotation Revision: 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Carrying out rotations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9" y="25996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15777" y="18688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Silent </a:t>
            </a:r>
          </a:p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54033" y="20434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55165" y="20434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25611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5" y="25538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47554" y="18470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Intelligent </a:t>
            </a:r>
            <a:br>
              <a:rPr lang="en-GB" sz="2400" dirty="0">
                <a:solidFill>
                  <a:prstClr val="white"/>
                </a:solidFill>
              </a:rPr>
            </a:br>
            <a:r>
              <a:rPr lang="en-GB" sz="2400" dirty="0">
                <a:solidFill>
                  <a:prstClr val="white"/>
                </a:solidFill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5" y="26427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9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dirty="0">
                <a:solidFill>
                  <a:srgbClr val="007FFF"/>
                </a:solidFill>
              </a:rPr>
              <a:t>  Practice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529BA6-2FB8-4700-8998-8032BC011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034" y="3789040"/>
            <a:ext cx="268337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3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EE93C7-BC92-4195-948A-92E0F4249911}"/>
              </a:ext>
            </a:extLst>
          </p:cNvPr>
          <p:cNvSpPr txBox="1"/>
          <p:nvPr/>
        </p:nvSpPr>
        <p:spPr>
          <a:xfrm>
            <a:off x="-27130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2622E-5C54-4B97-883F-D49B4962DE73}"/>
              </a:ext>
            </a:extLst>
          </p:cNvPr>
          <p:cNvSpPr txBox="1"/>
          <p:nvPr/>
        </p:nvSpPr>
        <p:spPr>
          <a:xfrm>
            <a:off x="-27130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DC3E7F-2A10-4A6B-A6AF-7874EDC4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697359"/>
            <a:ext cx="2715389" cy="2691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17F93-12A6-4E0E-B252-FD262A017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670383"/>
            <a:ext cx="2691383" cy="2691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3C256-8111-496A-A14D-0AA45FD5B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183" y="697358"/>
            <a:ext cx="2788664" cy="2731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D78A5-504E-4585-B2B5-79A6AED12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296" y="3766054"/>
            <a:ext cx="2659047" cy="2664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C7E86-63BF-4127-907F-AD1E73725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5" y="3766054"/>
            <a:ext cx="2650160" cy="2609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4C265-2228-4B9F-86C7-0AA008F47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743" y="3772295"/>
            <a:ext cx="2650160" cy="26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00563" y="0"/>
            <a:ext cx="0" cy="6958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68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042988" y="115894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prstClr val="black"/>
                </a:solidFill>
              </a:rPr>
              <a:t>Worked Example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227765" y="130175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prstClr val="black"/>
                </a:solidFill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4A05010-06FB-4549-85E0-02DCB29FD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512592"/>
                  </p:ext>
                </p:extLst>
              </p:nvPr>
            </p:nvGraphicFramePr>
            <p:xfrm>
              <a:off x="145945" y="826743"/>
              <a:ext cx="4208674" cy="5832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711">
                      <a:extLst>
                        <a:ext uri="{9D8B030D-6E8A-4147-A177-3AD203B41FA5}">
                          <a16:colId xmlns:a16="http://schemas.microsoft.com/office/drawing/2014/main" val="3746888592"/>
                        </a:ext>
                      </a:extLst>
                    </a:gridCol>
                    <a:gridCol w="2878963">
                      <a:extLst>
                        <a:ext uri="{9D8B030D-6E8A-4147-A177-3AD203B41FA5}">
                          <a16:colId xmlns:a16="http://schemas.microsoft.com/office/drawing/2014/main" val="2288883277"/>
                        </a:ext>
                      </a:extLst>
                    </a:gridCol>
                  </a:tblGrid>
                  <a:tr h="19442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2031010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 clockwise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4755032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 aint- clockwise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3088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4A05010-06FB-4549-85E0-02DCB29FD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512592"/>
                  </p:ext>
                </p:extLst>
              </p:nvPr>
            </p:nvGraphicFramePr>
            <p:xfrm>
              <a:off x="145945" y="826743"/>
              <a:ext cx="4208674" cy="5832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711">
                      <a:extLst>
                        <a:ext uri="{9D8B030D-6E8A-4147-A177-3AD203B41FA5}">
                          <a16:colId xmlns:a16="http://schemas.microsoft.com/office/drawing/2014/main" val="3746888592"/>
                        </a:ext>
                      </a:extLst>
                    </a:gridCol>
                    <a:gridCol w="2878963">
                      <a:extLst>
                        <a:ext uri="{9D8B030D-6E8A-4147-A177-3AD203B41FA5}">
                          <a16:colId xmlns:a16="http://schemas.microsoft.com/office/drawing/2014/main" val="2288883277"/>
                        </a:ext>
                      </a:extLst>
                    </a:gridCol>
                  </a:tblGrid>
                  <a:tr h="1944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57" t="-313" r="-216895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2031010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57" t="-100000" r="-216895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4755032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57" t="-200627" r="-216895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30880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47D7C8E-9602-46B8-9516-81162F71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883837"/>
            <a:ext cx="1773596" cy="18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C441C4-8721-4675-82F3-FCE237D9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818084"/>
            <a:ext cx="1773596" cy="18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9CE54-8663-4FD5-9C65-40B271171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752331"/>
            <a:ext cx="1773596" cy="18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4A3D982-8A39-434D-8F03-CC8575B6AE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4106208"/>
                  </p:ext>
                </p:extLst>
              </p:nvPr>
            </p:nvGraphicFramePr>
            <p:xfrm>
              <a:off x="4717945" y="826743"/>
              <a:ext cx="4208674" cy="5832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711">
                      <a:extLst>
                        <a:ext uri="{9D8B030D-6E8A-4147-A177-3AD203B41FA5}">
                          <a16:colId xmlns:a16="http://schemas.microsoft.com/office/drawing/2014/main" val="3746888592"/>
                        </a:ext>
                      </a:extLst>
                    </a:gridCol>
                    <a:gridCol w="2878963">
                      <a:extLst>
                        <a:ext uri="{9D8B030D-6E8A-4147-A177-3AD203B41FA5}">
                          <a16:colId xmlns:a16="http://schemas.microsoft.com/office/drawing/2014/main" val="2288883277"/>
                        </a:ext>
                      </a:extLst>
                    </a:gridCol>
                  </a:tblGrid>
                  <a:tr h="19442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2031010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 clockwise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4755032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 aint- clockwise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3088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4A3D982-8A39-434D-8F03-CC8575B6AE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4106208"/>
                  </p:ext>
                </p:extLst>
              </p:nvPr>
            </p:nvGraphicFramePr>
            <p:xfrm>
              <a:off x="4717945" y="826743"/>
              <a:ext cx="4208674" cy="5832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9711">
                      <a:extLst>
                        <a:ext uri="{9D8B030D-6E8A-4147-A177-3AD203B41FA5}">
                          <a16:colId xmlns:a16="http://schemas.microsoft.com/office/drawing/2014/main" val="3746888592"/>
                        </a:ext>
                      </a:extLst>
                    </a:gridCol>
                    <a:gridCol w="2878963">
                      <a:extLst>
                        <a:ext uri="{9D8B030D-6E8A-4147-A177-3AD203B41FA5}">
                          <a16:colId xmlns:a16="http://schemas.microsoft.com/office/drawing/2014/main" val="2288883277"/>
                        </a:ext>
                      </a:extLst>
                    </a:gridCol>
                  </a:tblGrid>
                  <a:tr h="1944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57" t="-313" r="-216895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2031010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57" t="-100000" r="-216895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4755032"/>
                      </a:ext>
                    </a:extLst>
                  </a:tr>
                  <a:tr h="1944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57" t="-200627" r="-216895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30880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A01A950-758F-4EDC-B870-103719ADE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41" y="836614"/>
            <a:ext cx="1872627" cy="1887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38F177-1766-4AC8-8620-325ECB95F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40" y="2802188"/>
            <a:ext cx="1872627" cy="1887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FD97B5-A347-4184-B3FE-D7D55BEA4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9" y="4752331"/>
            <a:ext cx="1872627" cy="18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4894F26-6A11-4211-9DF8-1F487B807DEE}"/>
              </a:ext>
            </a:extLst>
          </p:cNvPr>
          <p:cNvSpPr txBox="1"/>
          <p:nvPr/>
        </p:nvSpPr>
        <p:spPr>
          <a:xfrm>
            <a:off x="-36512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CF3F7-74B3-40CD-8EE6-67DC4B7C844F}"/>
              </a:ext>
            </a:extLst>
          </p:cNvPr>
          <p:cNvSpPr txBox="1"/>
          <p:nvPr/>
        </p:nvSpPr>
        <p:spPr>
          <a:xfrm>
            <a:off x="-36512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D7688-D117-4564-B93E-91A060D4A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86" y="3717032"/>
            <a:ext cx="2698967" cy="2736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22596-5269-49B5-B777-7F4E9CF9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523" y="3717032"/>
            <a:ext cx="2698967" cy="2736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818368-CE00-4607-B0C6-59A48950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60" y="3717032"/>
            <a:ext cx="2698967" cy="2736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CFC6F2-6240-4F2B-B72B-8E982A21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68" y="670384"/>
            <a:ext cx="2683377" cy="2736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6D7B99-ED79-4424-929C-8346CFB3B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23" y="685912"/>
            <a:ext cx="2683377" cy="27363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351C70-3E13-4C82-B9C2-49C38884B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478" y="701440"/>
            <a:ext cx="268337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0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EE93C7-BC92-4195-948A-92E0F4249911}"/>
              </a:ext>
            </a:extLst>
          </p:cNvPr>
          <p:cNvSpPr txBox="1"/>
          <p:nvPr/>
        </p:nvSpPr>
        <p:spPr>
          <a:xfrm>
            <a:off x="-27130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2622E-5C54-4B97-883F-D49B4962DE73}"/>
              </a:ext>
            </a:extLst>
          </p:cNvPr>
          <p:cNvSpPr txBox="1"/>
          <p:nvPr/>
        </p:nvSpPr>
        <p:spPr>
          <a:xfrm>
            <a:off x="-27130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41847-1057-47CA-A8A3-DCA6B69E9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8" y="3755154"/>
            <a:ext cx="2713946" cy="2748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E13E0-38FF-4573-8C2B-BEF11B9F9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34" y="3755154"/>
            <a:ext cx="2713946" cy="2748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1DEAA9-CA48-40CE-AF02-4367F8D4D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790" y="3755154"/>
            <a:ext cx="2713946" cy="274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2A3E4-DCA4-4307-9E92-0E39D981D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44" y="701164"/>
            <a:ext cx="2690380" cy="2748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3B0BFE-129B-4EF3-8886-FA27A38F3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034" y="709052"/>
            <a:ext cx="2690380" cy="27489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8D5CB1-9C97-41E7-9045-78806CD9B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24" y="716940"/>
            <a:ext cx="2690380" cy="27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EE93C7-BC92-4195-948A-92E0F4249911}"/>
              </a:ext>
            </a:extLst>
          </p:cNvPr>
          <p:cNvSpPr txBox="1"/>
          <p:nvPr/>
        </p:nvSpPr>
        <p:spPr>
          <a:xfrm>
            <a:off x="-27130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2622E-5C54-4B97-883F-D49B4962DE73}"/>
              </a:ext>
            </a:extLst>
          </p:cNvPr>
          <p:cNvSpPr txBox="1"/>
          <p:nvPr/>
        </p:nvSpPr>
        <p:spPr>
          <a:xfrm>
            <a:off x="-27130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E6672-D41D-442D-AAA7-53B65D96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89040"/>
            <a:ext cx="2687042" cy="2661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B773FF-EBE7-42BA-8E33-C9030286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86" y="3789040"/>
            <a:ext cx="2687042" cy="2661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A68878-730E-4507-BED7-8B8F4289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36" y="3789040"/>
            <a:ext cx="2687042" cy="2661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3B777-5210-437C-B242-5FF506F8E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03" y="692696"/>
            <a:ext cx="2717676" cy="26991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BB6465-A39C-481E-8B44-BB4BEB039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86" y="685850"/>
            <a:ext cx="2717676" cy="2699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3612B9-2592-44C5-926B-78BDA497F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834" y="679004"/>
            <a:ext cx="2717676" cy="26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0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EE93C7-BC92-4195-948A-92E0F4249911}"/>
              </a:ext>
            </a:extLst>
          </p:cNvPr>
          <p:cNvSpPr txBox="1"/>
          <p:nvPr/>
        </p:nvSpPr>
        <p:spPr>
          <a:xfrm>
            <a:off x="-27130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2622E-5C54-4B97-883F-D49B4962DE73}"/>
              </a:ext>
            </a:extLst>
          </p:cNvPr>
          <p:cNvSpPr txBox="1"/>
          <p:nvPr/>
        </p:nvSpPr>
        <p:spPr>
          <a:xfrm>
            <a:off x="-27130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977E0-F5FF-4C43-B3D2-CEB8FB313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789040"/>
            <a:ext cx="2661653" cy="2664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A2AFE1-692B-45F9-9E80-201763E2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180" y="3789040"/>
            <a:ext cx="2661653" cy="2664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7920E8-DE31-48F0-A2FB-F6BD387C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25" y="3789040"/>
            <a:ext cx="2661653" cy="2664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DCAF0-B049-4F30-A193-CB9B33F8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5" y="717915"/>
            <a:ext cx="2680108" cy="2664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D05700-2A5D-42E9-A24E-AB13FBF70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25" y="712731"/>
            <a:ext cx="2680108" cy="2664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A0B7F7-FF80-4325-A2AA-7485C95C4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15" y="707547"/>
            <a:ext cx="26801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486204"/>
                  </p:ext>
                </p:extLst>
              </p:nvPr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486204"/>
                  </p:ext>
                </p:extLst>
              </p:nvPr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EB43D58-A3ED-4418-A4DC-752D3E9CA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2774302" cy="2779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456F8-B41A-4A6F-A1F4-F9E78770A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100" y="692696"/>
            <a:ext cx="2771815" cy="2520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55FAA2-E4D4-4A65-AC43-CBAE5AF81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115" y="692696"/>
            <a:ext cx="2738989" cy="273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BEA9A-A1CD-4B9D-A6B4-6E9544252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115" y="3721276"/>
            <a:ext cx="2738989" cy="277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197D38-E8B4-4D9B-9156-0FC048F09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791" y="3719986"/>
            <a:ext cx="2616431" cy="263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5211C-5D6A-43DC-AB3B-161C106AA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38" y="3720951"/>
            <a:ext cx="2744692" cy="27796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894F26-6A11-4211-9DF8-1F487B807DEE}"/>
              </a:ext>
            </a:extLst>
          </p:cNvPr>
          <p:cNvSpPr txBox="1"/>
          <p:nvPr/>
        </p:nvSpPr>
        <p:spPr>
          <a:xfrm>
            <a:off x="-36512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CF3F7-74B3-40CD-8EE6-67DC4B7C844F}"/>
              </a:ext>
            </a:extLst>
          </p:cNvPr>
          <p:cNvSpPr txBox="1"/>
          <p:nvPr/>
        </p:nvSpPr>
        <p:spPr>
          <a:xfrm>
            <a:off x="-36512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82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15429"/>
                  </p:ext>
                </p:extLst>
              </p:nvPr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15429"/>
                  </p:ext>
                </p:extLst>
              </p:nvPr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C462F57-E296-46A7-A814-636E5AE0F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6" y="692696"/>
            <a:ext cx="2706996" cy="2736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7CA4EF-D8B3-4DE2-A8DF-AC76ED89A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692695"/>
            <a:ext cx="2720317" cy="2736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EE93C7-BC92-4195-948A-92E0F4249911}"/>
              </a:ext>
            </a:extLst>
          </p:cNvPr>
          <p:cNvSpPr txBox="1"/>
          <p:nvPr/>
        </p:nvSpPr>
        <p:spPr>
          <a:xfrm>
            <a:off x="-27130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2622E-5C54-4B97-883F-D49B4962DE73}"/>
              </a:ext>
            </a:extLst>
          </p:cNvPr>
          <p:cNvSpPr txBox="1"/>
          <p:nvPr/>
        </p:nvSpPr>
        <p:spPr>
          <a:xfrm>
            <a:off x="-27130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6BC83-8F24-459E-8809-74929EA24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899" y="692695"/>
            <a:ext cx="2706967" cy="2736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EACAB0-B763-493B-BAF7-AEEB54DFB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539" y="3718641"/>
            <a:ext cx="2752367" cy="2736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27661-95CA-4F7D-97F2-13E574CA8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64" y="3741087"/>
            <a:ext cx="2741679" cy="2736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CD25C-C757-4AE5-BF74-12D80DCE4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084" y="3744183"/>
            <a:ext cx="2735908" cy="27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clockwise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 anti-clockwise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F95752-BB51-45C8-85EC-64DA9C90E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116632"/>
              <a:ext cx="8784975" cy="6552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2965634919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245777230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947897278"/>
                        </a:ext>
                      </a:extLst>
                    </a:gridCol>
                  </a:tblGrid>
                  <a:tr h="442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" t="-6849" r="-200624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17" t="-6849" r="-101042" b="-13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849" r="-832" b="-1376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0165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7575"/>
                      </a:ext>
                    </a:extLst>
                  </a:tr>
                  <a:tr h="3055116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860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EE93C7-BC92-4195-948A-92E0F4249911}"/>
              </a:ext>
            </a:extLst>
          </p:cNvPr>
          <p:cNvSpPr txBox="1"/>
          <p:nvPr/>
        </p:nvSpPr>
        <p:spPr>
          <a:xfrm>
            <a:off x="-27130" y="1844824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2622E-5C54-4B97-883F-D49B4962DE73}"/>
              </a:ext>
            </a:extLst>
          </p:cNvPr>
          <p:cNvSpPr txBox="1"/>
          <p:nvPr/>
        </p:nvSpPr>
        <p:spPr>
          <a:xfrm>
            <a:off x="-27130" y="4910732"/>
            <a:ext cx="27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BE52A-889F-48F3-8B16-0637E6DB5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952" y="702680"/>
            <a:ext cx="2656490" cy="2664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2FCD1-168D-4CE6-82B6-15467AA3F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49" y="708286"/>
            <a:ext cx="2690123" cy="265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E6BD9-6142-4E00-A364-2238D607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562" y="692696"/>
            <a:ext cx="2685192" cy="2664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1B72D7-CFB2-4978-9FAE-DEF44269A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191" y="3705783"/>
            <a:ext cx="2661289" cy="2658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CCF1EB-5ACD-450A-B45C-E93637048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80" y="3732175"/>
            <a:ext cx="2661289" cy="2677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10C7E-988F-4A8B-BA47-82510188C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666" y="3699712"/>
            <a:ext cx="263433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1_Office Theme</vt:lpstr>
      <vt:lpstr>Rotation Revision:  Carrying out rotations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Stephenson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Transformations:  Rotating a shape 90° about the origin</dc:title>
  <dc:creator>Darren Scott</dc:creator>
  <cp:lastModifiedBy>Craig Barton</cp:lastModifiedBy>
  <cp:revision>15</cp:revision>
  <dcterms:created xsi:type="dcterms:W3CDTF">2019-06-17T10:36:52Z</dcterms:created>
  <dcterms:modified xsi:type="dcterms:W3CDTF">2019-06-20T11:43:27Z</dcterms:modified>
</cp:coreProperties>
</file>