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2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8467" autoAdjust="0"/>
  </p:normalViewPr>
  <p:slideViewPr>
    <p:cSldViewPr snapToGrid="0">
      <p:cViewPr>
        <p:scale>
          <a:sx n="93" d="100"/>
          <a:sy n="93" d="100"/>
        </p:scale>
        <p:origin x="2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0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0.png"/><Relationship Id="rId21" Type="http://schemas.openxmlformats.org/officeDocument/2006/relationships/image" Target="../media/image24.png"/><Relationship Id="rId34" Type="http://schemas.openxmlformats.org/officeDocument/2006/relationships/image" Target="../media/image3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36.pn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36" Type="http://schemas.openxmlformats.org/officeDocument/2006/relationships/image" Target="../media/image39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290.png"/><Relationship Id="rId3" Type="http://schemas.openxmlformats.org/officeDocument/2006/relationships/image" Target="../media/image190.png"/><Relationship Id="rId7" Type="http://schemas.openxmlformats.org/officeDocument/2006/relationships/image" Target="../media/image40.png"/><Relationship Id="rId12" Type="http://schemas.openxmlformats.org/officeDocument/2006/relationships/image" Target="../media/image2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0.png"/><Relationship Id="rId11" Type="http://schemas.openxmlformats.org/officeDocument/2006/relationships/image" Target="../media/image44.png"/><Relationship Id="rId5" Type="http://schemas.openxmlformats.org/officeDocument/2006/relationships/image" Target="../media/image210.png"/><Relationship Id="rId10" Type="http://schemas.openxmlformats.org/officeDocument/2006/relationships/image" Target="../media/image43.png"/><Relationship Id="rId4" Type="http://schemas.openxmlformats.org/officeDocument/2006/relationships/image" Target="../media/image200.png"/><Relationship Id="rId9" Type="http://schemas.openxmlformats.org/officeDocument/2006/relationships/image" Target="../media/image42.png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310.png"/><Relationship Id="rId7" Type="http://schemas.openxmlformats.org/officeDocument/2006/relationships/image" Target="../media/image47.png"/><Relationship Id="rId12" Type="http://schemas.openxmlformats.org/officeDocument/2006/relationships/image" Target="../media/image290.png"/><Relationship Id="rId17" Type="http://schemas.openxmlformats.org/officeDocument/2006/relationships/image" Target="../media/image55.png"/><Relationship Id="rId2" Type="http://schemas.openxmlformats.org/officeDocument/2006/relationships/image" Target="../media/image19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280.png"/><Relationship Id="rId5" Type="http://schemas.openxmlformats.org/officeDocument/2006/relationships/image" Target="../media/image220.png"/><Relationship Id="rId15" Type="http://schemas.openxmlformats.org/officeDocument/2006/relationships/image" Target="../media/image53.png"/><Relationship Id="rId10" Type="http://schemas.openxmlformats.org/officeDocument/2006/relationships/image" Target="../media/image50.png"/><Relationship Id="rId19" Type="http://schemas.openxmlformats.org/officeDocument/2006/relationships/image" Target="../media/image57.png"/><Relationship Id="rId4" Type="http://schemas.openxmlformats.org/officeDocument/2006/relationships/image" Target="../media/image210.png"/><Relationship Id="rId9" Type="http://schemas.openxmlformats.org/officeDocument/2006/relationships/image" Target="../media/image49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Quadratics: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Getting used to zeros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735711" y="4225457"/>
                <a:ext cx="15717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711" y="4225457"/>
                <a:ext cx="157171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D837457-9B6D-4326-AD73-2844648F19B5}"/>
                  </a:ext>
                </a:extLst>
              </p:cNvPr>
              <p:cNvSpPr txBox="1"/>
              <p:nvPr/>
            </p:nvSpPr>
            <p:spPr>
              <a:xfrm>
                <a:off x="3268500" y="4974804"/>
                <a:ext cx="25061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D837457-9B6D-4326-AD73-2844648F1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500" y="4974804"/>
                <a:ext cx="250613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2A36BD-84C1-477E-AD3D-FFAC1DCD2692}"/>
                  </a:ext>
                </a:extLst>
              </p:cNvPr>
              <p:cNvSpPr txBox="1"/>
              <p:nvPr/>
            </p:nvSpPr>
            <p:spPr>
              <a:xfrm>
                <a:off x="2471669" y="388884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2A36BD-84C1-477E-AD3D-FFAC1DCD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669" y="388884"/>
                <a:ext cx="67029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929797" y="6488668"/>
            <a:ext cx="12142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mathsjd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BF1A7B-B116-4BF3-8C12-D5ACAC27F083}"/>
                  </a:ext>
                </a:extLst>
              </p:cNvPr>
              <p:cNvSpPr txBox="1"/>
              <p:nvPr/>
            </p:nvSpPr>
            <p:spPr>
              <a:xfrm>
                <a:off x="365244" y="382304"/>
                <a:ext cx="13444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BF1A7B-B116-4BF3-8C12-D5ACAC27F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4" y="382304"/>
                <a:ext cx="1344407" cy="369332"/>
              </a:xfrm>
              <a:prstGeom prst="rect">
                <a:avLst/>
              </a:prstGeom>
              <a:blipFill>
                <a:blip r:embed="rId3"/>
                <a:stretch>
                  <a:fillRect l="-5000" r="-227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99B2AFF-D130-4BB2-9768-51AE4BCEE6EB}"/>
                  </a:ext>
                </a:extLst>
              </p:cNvPr>
              <p:cNvSpPr txBox="1"/>
              <p:nvPr/>
            </p:nvSpPr>
            <p:spPr>
              <a:xfrm>
                <a:off x="365243" y="1482510"/>
                <a:ext cx="15143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99B2AFF-D130-4BB2-9768-51AE4BCEE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3" y="1482510"/>
                <a:ext cx="1514325" cy="369332"/>
              </a:xfrm>
              <a:prstGeom prst="rect">
                <a:avLst/>
              </a:prstGeom>
              <a:blipFill>
                <a:blip r:embed="rId4"/>
                <a:stretch>
                  <a:fillRect l="-4435" r="-161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ECA8D8-62EB-4DC1-9C7E-0E4AC027AC57}"/>
                  </a:ext>
                </a:extLst>
              </p:cNvPr>
              <p:cNvSpPr txBox="1"/>
              <p:nvPr/>
            </p:nvSpPr>
            <p:spPr>
              <a:xfrm>
                <a:off x="365243" y="4768781"/>
                <a:ext cx="13479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ECA8D8-62EB-4DC1-9C7E-0E4AC027A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3" y="4768781"/>
                <a:ext cx="1347933" cy="369332"/>
              </a:xfrm>
              <a:prstGeom prst="rect">
                <a:avLst/>
              </a:prstGeom>
              <a:blipFill>
                <a:blip r:embed="rId5"/>
                <a:stretch>
                  <a:fillRect l="-4977" r="-181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B112A8-2336-4125-8B5A-2A180CEA8D06}"/>
                  </a:ext>
                </a:extLst>
              </p:cNvPr>
              <p:cNvSpPr txBox="1"/>
              <p:nvPr/>
            </p:nvSpPr>
            <p:spPr>
              <a:xfrm>
                <a:off x="365244" y="3532093"/>
                <a:ext cx="13444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B112A8-2336-4125-8B5A-2A180CEA8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4" y="3532093"/>
                <a:ext cx="1344407" cy="369332"/>
              </a:xfrm>
              <a:prstGeom prst="rect">
                <a:avLst/>
              </a:prstGeom>
              <a:blipFill>
                <a:blip r:embed="rId6"/>
                <a:stretch>
                  <a:fillRect l="-5000" r="-500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DB268A1-996D-4662-B1D4-AF2F5796704E}"/>
                  </a:ext>
                </a:extLst>
              </p:cNvPr>
              <p:cNvSpPr txBox="1"/>
              <p:nvPr/>
            </p:nvSpPr>
            <p:spPr>
              <a:xfrm>
                <a:off x="379414" y="2542688"/>
                <a:ext cx="1316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DB268A1-996D-4662-B1D4-AF2F57967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14" y="2542688"/>
                <a:ext cx="1316066" cy="369332"/>
              </a:xfrm>
              <a:prstGeom prst="rect">
                <a:avLst/>
              </a:prstGeom>
              <a:blipFill>
                <a:blip r:embed="rId7"/>
                <a:stretch>
                  <a:fillRect l="-2315" r="-555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9194871-5B46-4681-9A2A-0F4A8145FFE4}"/>
                  </a:ext>
                </a:extLst>
              </p:cNvPr>
              <p:cNvSpPr txBox="1"/>
              <p:nvPr/>
            </p:nvSpPr>
            <p:spPr>
              <a:xfrm>
                <a:off x="72462" y="5788964"/>
                <a:ext cx="2135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9194871-5B46-4681-9A2A-0F4A8145F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2" y="5788964"/>
                <a:ext cx="2135841" cy="369332"/>
              </a:xfrm>
              <a:prstGeom prst="rect">
                <a:avLst/>
              </a:prstGeom>
              <a:blipFill>
                <a:blip r:embed="rId8"/>
                <a:stretch>
                  <a:fillRect r="-285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677D62-35AD-4B45-B9FD-08EF82298BE4}"/>
                  </a:ext>
                </a:extLst>
              </p:cNvPr>
              <p:cNvSpPr txBox="1"/>
              <p:nvPr/>
            </p:nvSpPr>
            <p:spPr>
              <a:xfrm>
                <a:off x="4296360" y="356547"/>
                <a:ext cx="2135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0−2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677D62-35AD-4B45-B9FD-08EF82298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360" y="356547"/>
                <a:ext cx="2135841" cy="369332"/>
              </a:xfrm>
              <a:prstGeom prst="rect">
                <a:avLst/>
              </a:prstGeom>
              <a:blipFill>
                <a:blip r:embed="rId9"/>
                <a:stretch>
                  <a:fillRect r="-285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9A29CA-22E5-48BA-B914-B6D4F4B84EBE}"/>
                  </a:ext>
                </a:extLst>
              </p:cNvPr>
              <p:cNvSpPr txBox="1"/>
              <p:nvPr/>
            </p:nvSpPr>
            <p:spPr>
              <a:xfrm>
                <a:off x="4296359" y="1456753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9A29CA-22E5-48BA-B914-B6D4F4B84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359" y="1456753"/>
                <a:ext cx="2144946" cy="369332"/>
              </a:xfrm>
              <a:prstGeom prst="rect">
                <a:avLst/>
              </a:prstGeom>
              <a:blipFill>
                <a:blip r:embed="rId10"/>
                <a:stretch>
                  <a:fillRect r="-284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CBCCC48-21A8-4529-A75A-9A48A8E48848}"/>
                  </a:ext>
                </a:extLst>
              </p:cNvPr>
              <p:cNvSpPr txBox="1"/>
              <p:nvPr/>
            </p:nvSpPr>
            <p:spPr>
              <a:xfrm>
                <a:off x="4003578" y="4708098"/>
                <a:ext cx="2579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CBCCC48-21A8-4529-A75A-9A48A8E48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578" y="4708098"/>
                <a:ext cx="2579937" cy="369332"/>
              </a:xfrm>
              <a:prstGeom prst="rect">
                <a:avLst/>
              </a:prstGeom>
              <a:blipFill>
                <a:blip r:embed="rId11"/>
                <a:stretch>
                  <a:fillRect r="-236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88AEE6-FF50-481A-B972-6E90F5E9D978}"/>
                  </a:ext>
                </a:extLst>
              </p:cNvPr>
              <p:cNvSpPr txBox="1"/>
              <p:nvPr/>
            </p:nvSpPr>
            <p:spPr>
              <a:xfrm>
                <a:off x="4192586" y="3507418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88AEE6-FF50-481A-B972-6E90F5E9D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586" y="3507418"/>
                <a:ext cx="2144946" cy="369332"/>
              </a:xfrm>
              <a:prstGeom prst="rect">
                <a:avLst/>
              </a:prstGeom>
              <a:blipFill>
                <a:blip r:embed="rId12"/>
                <a:stretch>
                  <a:fillRect r="-284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A53E74-C931-47E0-82B9-06BFFA3B3727}"/>
                  </a:ext>
                </a:extLst>
              </p:cNvPr>
              <p:cNvSpPr txBox="1"/>
              <p:nvPr/>
            </p:nvSpPr>
            <p:spPr>
              <a:xfrm>
                <a:off x="4310530" y="2516931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A53E74-C931-47E0-82B9-06BFFA3B3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530" y="2516931"/>
                <a:ext cx="2144946" cy="369332"/>
              </a:xfrm>
              <a:prstGeom prst="rect">
                <a:avLst/>
              </a:prstGeom>
              <a:blipFill>
                <a:blip r:embed="rId13"/>
                <a:stretch>
                  <a:fillRect r="-312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A83340F-AD52-4570-A587-67A122FC9539}"/>
                  </a:ext>
                </a:extLst>
              </p:cNvPr>
              <p:cNvSpPr txBox="1"/>
              <p:nvPr/>
            </p:nvSpPr>
            <p:spPr>
              <a:xfrm>
                <a:off x="4225625" y="5763288"/>
                <a:ext cx="2254335" cy="74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A83340F-AD52-4570-A587-67A122FC9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25" y="5763288"/>
                <a:ext cx="2254335" cy="746999"/>
              </a:xfrm>
              <a:prstGeom prst="rect">
                <a:avLst/>
              </a:prstGeom>
              <a:blipFill>
                <a:blip r:embed="rId14"/>
                <a:stretch>
                  <a:fillRect l="-270" r="-18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F65216-04E4-4888-99F9-B82A27AD5EC3}"/>
                  </a:ext>
                </a:extLst>
              </p:cNvPr>
              <p:cNvSpPr txBox="1"/>
              <p:nvPr/>
            </p:nvSpPr>
            <p:spPr>
              <a:xfrm>
                <a:off x="2454614" y="1482510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F65216-04E4-4888-99F9-B82A27AD5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614" y="1482510"/>
                <a:ext cx="670293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E4714E-A580-40FF-BA3E-96E4E46A7A77}"/>
                  </a:ext>
                </a:extLst>
              </p:cNvPr>
              <p:cNvSpPr txBox="1"/>
              <p:nvPr/>
            </p:nvSpPr>
            <p:spPr>
              <a:xfrm>
                <a:off x="2483312" y="2511910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E4714E-A580-40FF-BA3E-96E4E46A7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312" y="2511910"/>
                <a:ext cx="670293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22826F9-37CD-4A14-8AAB-8CEACC069342}"/>
                  </a:ext>
                </a:extLst>
              </p:cNvPr>
              <p:cNvSpPr txBox="1"/>
              <p:nvPr/>
            </p:nvSpPr>
            <p:spPr>
              <a:xfrm>
                <a:off x="2471668" y="3527653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22826F9-37CD-4A14-8AAB-8CEACC069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668" y="3527653"/>
                <a:ext cx="670293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182917-0C80-48D6-B7F1-F801F90F8371}"/>
                  </a:ext>
                </a:extLst>
              </p:cNvPr>
              <p:cNvSpPr txBox="1"/>
              <p:nvPr/>
            </p:nvSpPr>
            <p:spPr>
              <a:xfrm>
                <a:off x="2454613" y="4775326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182917-0C80-48D6-B7F1-F801F90F8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613" y="4775326"/>
                <a:ext cx="670293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FFAA232-37CD-48E6-86CD-32FFC09F1E87}"/>
                  </a:ext>
                </a:extLst>
              </p:cNvPr>
              <p:cNvSpPr txBox="1"/>
              <p:nvPr/>
            </p:nvSpPr>
            <p:spPr>
              <a:xfrm>
                <a:off x="2514750" y="5765994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FFAA232-37CD-48E6-86CD-32FFC09F1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50" y="5765994"/>
                <a:ext cx="670293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5EADB6-EEC3-4950-8261-D5EDC03534E3}"/>
                  </a:ext>
                </a:extLst>
              </p:cNvPr>
              <p:cNvSpPr txBox="1"/>
              <p:nvPr/>
            </p:nvSpPr>
            <p:spPr>
              <a:xfrm>
                <a:off x="6999886" y="356547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5EADB6-EEC3-4950-8261-D5EDC0353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886" y="356547"/>
                <a:ext cx="670293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E5153EF-04EC-4601-9B52-4EE9250F8471}"/>
                  </a:ext>
                </a:extLst>
              </p:cNvPr>
              <p:cNvSpPr txBox="1"/>
              <p:nvPr/>
            </p:nvSpPr>
            <p:spPr>
              <a:xfrm>
                <a:off x="6982831" y="1450173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E5153EF-04EC-4601-9B52-4EE9250F8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831" y="1450173"/>
                <a:ext cx="670293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82920DB-4672-4C25-B7F2-589EFB67D24A}"/>
                  </a:ext>
                </a:extLst>
              </p:cNvPr>
              <p:cNvSpPr txBox="1"/>
              <p:nvPr/>
            </p:nvSpPr>
            <p:spPr>
              <a:xfrm>
                <a:off x="7011529" y="2479573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82920DB-4672-4C25-B7F2-589EFB67D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529" y="2479573"/>
                <a:ext cx="670293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0DB0E83-CF23-43E4-BD25-4581E7017608}"/>
                  </a:ext>
                </a:extLst>
              </p:cNvPr>
              <p:cNvSpPr txBox="1"/>
              <p:nvPr/>
            </p:nvSpPr>
            <p:spPr>
              <a:xfrm>
                <a:off x="6999885" y="3495316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0DB0E83-CF23-43E4-BD25-4581E7017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885" y="3495316"/>
                <a:ext cx="670293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F372ED0-73DD-4AB3-8C18-B119629F752D}"/>
                  </a:ext>
                </a:extLst>
              </p:cNvPr>
              <p:cNvSpPr txBox="1"/>
              <p:nvPr/>
            </p:nvSpPr>
            <p:spPr>
              <a:xfrm>
                <a:off x="6982830" y="4742989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F372ED0-73DD-4AB3-8C18-B119629F7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830" y="4742989"/>
                <a:ext cx="670293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1ACDF8C-5942-4691-8A14-6E3178ABA6D7}"/>
                  </a:ext>
                </a:extLst>
              </p:cNvPr>
              <p:cNvSpPr txBox="1"/>
              <p:nvPr/>
            </p:nvSpPr>
            <p:spPr>
              <a:xfrm>
                <a:off x="7042967" y="5733657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1ACDF8C-5942-4691-8A14-6E3178ABA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967" y="5733657"/>
                <a:ext cx="670293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2A36BD-84C1-477E-AD3D-FFAC1DCD2692}"/>
                  </a:ext>
                </a:extLst>
              </p:cNvPr>
              <p:cNvSpPr txBox="1"/>
              <p:nvPr/>
            </p:nvSpPr>
            <p:spPr>
              <a:xfrm>
                <a:off x="2471669" y="388884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2A36BD-84C1-477E-AD3D-FFAC1DCD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669" y="388884"/>
                <a:ext cx="67029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929797" y="6488668"/>
            <a:ext cx="12142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mathsjd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BF1A7B-B116-4BF3-8C12-D5ACAC27F083}"/>
                  </a:ext>
                </a:extLst>
              </p:cNvPr>
              <p:cNvSpPr txBox="1"/>
              <p:nvPr/>
            </p:nvSpPr>
            <p:spPr>
              <a:xfrm>
                <a:off x="365244" y="382304"/>
                <a:ext cx="13444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BF1A7B-B116-4BF3-8C12-D5ACAC27F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4" y="382304"/>
                <a:ext cx="1344407" cy="369332"/>
              </a:xfrm>
              <a:prstGeom prst="rect">
                <a:avLst/>
              </a:prstGeom>
              <a:blipFill>
                <a:blip r:embed="rId3"/>
                <a:stretch>
                  <a:fillRect l="-5000" r="-227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99B2AFF-D130-4BB2-9768-51AE4BCEE6EB}"/>
                  </a:ext>
                </a:extLst>
              </p:cNvPr>
              <p:cNvSpPr txBox="1"/>
              <p:nvPr/>
            </p:nvSpPr>
            <p:spPr>
              <a:xfrm>
                <a:off x="365243" y="1482510"/>
                <a:ext cx="15143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99B2AFF-D130-4BB2-9768-51AE4BCEE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3" y="1482510"/>
                <a:ext cx="1514325" cy="369332"/>
              </a:xfrm>
              <a:prstGeom prst="rect">
                <a:avLst/>
              </a:prstGeom>
              <a:blipFill>
                <a:blip r:embed="rId4"/>
                <a:stretch>
                  <a:fillRect l="-4435" r="-161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ECA8D8-62EB-4DC1-9C7E-0E4AC027AC57}"/>
                  </a:ext>
                </a:extLst>
              </p:cNvPr>
              <p:cNvSpPr txBox="1"/>
              <p:nvPr/>
            </p:nvSpPr>
            <p:spPr>
              <a:xfrm>
                <a:off x="365243" y="4768781"/>
                <a:ext cx="13479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ECA8D8-62EB-4DC1-9C7E-0E4AC027A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3" y="4768781"/>
                <a:ext cx="1347933" cy="369332"/>
              </a:xfrm>
              <a:prstGeom prst="rect">
                <a:avLst/>
              </a:prstGeom>
              <a:blipFill>
                <a:blip r:embed="rId5"/>
                <a:stretch>
                  <a:fillRect l="-4977" r="-181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B112A8-2336-4125-8B5A-2A180CEA8D06}"/>
                  </a:ext>
                </a:extLst>
              </p:cNvPr>
              <p:cNvSpPr txBox="1"/>
              <p:nvPr/>
            </p:nvSpPr>
            <p:spPr>
              <a:xfrm>
                <a:off x="365244" y="3532093"/>
                <a:ext cx="13444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B112A8-2336-4125-8B5A-2A180CEA8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4" y="3532093"/>
                <a:ext cx="1344407" cy="369332"/>
              </a:xfrm>
              <a:prstGeom prst="rect">
                <a:avLst/>
              </a:prstGeom>
              <a:blipFill>
                <a:blip r:embed="rId6"/>
                <a:stretch>
                  <a:fillRect l="-5000" r="-500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DB268A1-996D-4662-B1D4-AF2F5796704E}"/>
                  </a:ext>
                </a:extLst>
              </p:cNvPr>
              <p:cNvSpPr txBox="1"/>
              <p:nvPr/>
            </p:nvSpPr>
            <p:spPr>
              <a:xfrm>
                <a:off x="379414" y="2542688"/>
                <a:ext cx="1316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DB268A1-996D-4662-B1D4-AF2F57967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14" y="2542688"/>
                <a:ext cx="1316066" cy="369332"/>
              </a:xfrm>
              <a:prstGeom prst="rect">
                <a:avLst/>
              </a:prstGeom>
              <a:blipFill>
                <a:blip r:embed="rId7"/>
                <a:stretch>
                  <a:fillRect l="-2315" r="-555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9194871-5B46-4681-9A2A-0F4A8145FFE4}"/>
                  </a:ext>
                </a:extLst>
              </p:cNvPr>
              <p:cNvSpPr txBox="1"/>
              <p:nvPr/>
            </p:nvSpPr>
            <p:spPr>
              <a:xfrm>
                <a:off x="72462" y="5788964"/>
                <a:ext cx="2135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9194871-5B46-4681-9A2A-0F4A8145F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2" y="5788964"/>
                <a:ext cx="2135841" cy="369332"/>
              </a:xfrm>
              <a:prstGeom prst="rect">
                <a:avLst/>
              </a:prstGeom>
              <a:blipFill>
                <a:blip r:embed="rId8"/>
                <a:stretch>
                  <a:fillRect r="-285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677D62-35AD-4B45-B9FD-08EF82298BE4}"/>
                  </a:ext>
                </a:extLst>
              </p:cNvPr>
              <p:cNvSpPr txBox="1"/>
              <p:nvPr/>
            </p:nvSpPr>
            <p:spPr>
              <a:xfrm>
                <a:off x="4296360" y="356547"/>
                <a:ext cx="2135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0−2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677D62-35AD-4B45-B9FD-08EF82298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360" y="356547"/>
                <a:ext cx="2135841" cy="369332"/>
              </a:xfrm>
              <a:prstGeom prst="rect">
                <a:avLst/>
              </a:prstGeom>
              <a:blipFill>
                <a:blip r:embed="rId9"/>
                <a:stretch>
                  <a:fillRect r="-285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9A29CA-22E5-48BA-B914-B6D4F4B84EBE}"/>
                  </a:ext>
                </a:extLst>
              </p:cNvPr>
              <p:cNvSpPr txBox="1"/>
              <p:nvPr/>
            </p:nvSpPr>
            <p:spPr>
              <a:xfrm>
                <a:off x="4296359" y="1456753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9A29CA-22E5-48BA-B914-B6D4F4B84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359" y="1456753"/>
                <a:ext cx="2144946" cy="369332"/>
              </a:xfrm>
              <a:prstGeom prst="rect">
                <a:avLst/>
              </a:prstGeom>
              <a:blipFill>
                <a:blip r:embed="rId10"/>
                <a:stretch>
                  <a:fillRect r="-284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CBCCC48-21A8-4529-A75A-9A48A8E48848}"/>
                  </a:ext>
                </a:extLst>
              </p:cNvPr>
              <p:cNvSpPr txBox="1"/>
              <p:nvPr/>
            </p:nvSpPr>
            <p:spPr>
              <a:xfrm>
                <a:off x="4003578" y="4708098"/>
                <a:ext cx="2579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CBCCC48-21A8-4529-A75A-9A48A8E48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578" y="4708098"/>
                <a:ext cx="2579937" cy="369332"/>
              </a:xfrm>
              <a:prstGeom prst="rect">
                <a:avLst/>
              </a:prstGeom>
              <a:blipFill>
                <a:blip r:embed="rId11"/>
                <a:stretch>
                  <a:fillRect r="-236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88AEE6-FF50-481A-B972-6E90F5E9D978}"/>
                  </a:ext>
                </a:extLst>
              </p:cNvPr>
              <p:cNvSpPr txBox="1"/>
              <p:nvPr/>
            </p:nvSpPr>
            <p:spPr>
              <a:xfrm>
                <a:off x="4192586" y="3507418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88AEE6-FF50-481A-B972-6E90F5E9D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586" y="3507418"/>
                <a:ext cx="2144946" cy="369332"/>
              </a:xfrm>
              <a:prstGeom prst="rect">
                <a:avLst/>
              </a:prstGeom>
              <a:blipFill>
                <a:blip r:embed="rId12"/>
                <a:stretch>
                  <a:fillRect r="-284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A53E74-C931-47E0-82B9-06BFFA3B3727}"/>
                  </a:ext>
                </a:extLst>
              </p:cNvPr>
              <p:cNvSpPr txBox="1"/>
              <p:nvPr/>
            </p:nvSpPr>
            <p:spPr>
              <a:xfrm>
                <a:off x="4310530" y="2516931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A53E74-C931-47E0-82B9-06BFFA3B3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530" y="2516931"/>
                <a:ext cx="2144946" cy="369332"/>
              </a:xfrm>
              <a:prstGeom prst="rect">
                <a:avLst/>
              </a:prstGeom>
              <a:blipFill>
                <a:blip r:embed="rId13"/>
                <a:stretch>
                  <a:fillRect r="-312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A83340F-AD52-4570-A587-67A122FC9539}"/>
                  </a:ext>
                </a:extLst>
              </p:cNvPr>
              <p:cNvSpPr txBox="1"/>
              <p:nvPr/>
            </p:nvSpPr>
            <p:spPr>
              <a:xfrm>
                <a:off x="4225625" y="5763288"/>
                <a:ext cx="2254335" cy="74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A83340F-AD52-4570-A587-67A122FC9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25" y="5763288"/>
                <a:ext cx="2254335" cy="746999"/>
              </a:xfrm>
              <a:prstGeom prst="rect">
                <a:avLst/>
              </a:prstGeom>
              <a:blipFill>
                <a:blip r:embed="rId14"/>
                <a:stretch>
                  <a:fillRect l="-270" r="-18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F65216-04E4-4888-99F9-B82A27AD5EC3}"/>
                  </a:ext>
                </a:extLst>
              </p:cNvPr>
              <p:cNvSpPr txBox="1"/>
              <p:nvPr/>
            </p:nvSpPr>
            <p:spPr>
              <a:xfrm>
                <a:off x="2454614" y="1482510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F65216-04E4-4888-99F9-B82A27AD5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614" y="1482510"/>
                <a:ext cx="670293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E4714E-A580-40FF-BA3E-96E4E46A7A77}"/>
                  </a:ext>
                </a:extLst>
              </p:cNvPr>
              <p:cNvSpPr txBox="1"/>
              <p:nvPr/>
            </p:nvSpPr>
            <p:spPr>
              <a:xfrm>
                <a:off x="2483312" y="2511910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E4714E-A580-40FF-BA3E-96E4E46A7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312" y="2511910"/>
                <a:ext cx="670293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22826F9-37CD-4A14-8AAB-8CEACC069342}"/>
                  </a:ext>
                </a:extLst>
              </p:cNvPr>
              <p:cNvSpPr txBox="1"/>
              <p:nvPr/>
            </p:nvSpPr>
            <p:spPr>
              <a:xfrm>
                <a:off x="2471668" y="3527653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22826F9-37CD-4A14-8AAB-8CEACC069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668" y="3527653"/>
                <a:ext cx="670293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182917-0C80-48D6-B7F1-F801F90F8371}"/>
                  </a:ext>
                </a:extLst>
              </p:cNvPr>
              <p:cNvSpPr txBox="1"/>
              <p:nvPr/>
            </p:nvSpPr>
            <p:spPr>
              <a:xfrm>
                <a:off x="2454613" y="4775326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182917-0C80-48D6-B7F1-F801F90F8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613" y="4775326"/>
                <a:ext cx="670293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FFAA232-37CD-48E6-86CD-32FFC09F1E87}"/>
                  </a:ext>
                </a:extLst>
              </p:cNvPr>
              <p:cNvSpPr txBox="1"/>
              <p:nvPr/>
            </p:nvSpPr>
            <p:spPr>
              <a:xfrm>
                <a:off x="2514750" y="5765994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FFAA232-37CD-48E6-86CD-32FFC09F1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50" y="5765994"/>
                <a:ext cx="670293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5EADB6-EEC3-4950-8261-D5EDC03534E3}"/>
                  </a:ext>
                </a:extLst>
              </p:cNvPr>
              <p:cNvSpPr txBox="1"/>
              <p:nvPr/>
            </p:nvSpPr>
            <p:spPr>
              <a:xfrm>
                <a:off x="6999886" y="356547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5EADB6-EEC3-4950-8261-D5EDC0353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886" y="356547"/>
                <a:ext cx="670293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E5153EF-04EC-4601-9B52-4EE9250F8471}"/>
                  </a:ext>
                </a:extLst>
              </p:cNvPr>
              <p:cNvSpPr txBox="1"/>
              <p:nvPr/>
            </p:nvSpPr>
            <p:spPr>
              <a:xfrm>
                <a:off x="6982831" y="1450173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E5153EF-04EC-4601-9B52-4EE9250F8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831" y="1450173"/>
                <a:ext cx="670293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82920DB-4672-4C25-B7F2-589EFB67D24A}"/>
                  </a:ext>
                </a:extLst>
              </p:cNvPr>
              <p:cNvSpPr txBox="1"/>
              <p:nvPr/>
            </p:nvSpPr>
            <p:spPr>
              <a:xfrm>
                <a:off x="7011529" y="2479573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82920DB-4672-4C25-B7F2-589EFB67D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529" y="2479573"/>
                <a:ext cx="670293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0DB0E83-CF23-43E4-BD25-4581E7017608}"/>
                  </a:ext>
                </a:extLst>
              </p:cNvPr>
              <p:cNvSpPr txBox="1"/>
              <p:nvPr/>
            </p:nvSpPr>
            <p:spPr>
              <a:xfrm>
                <a:off x="6999885" y="3495316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0DB0E83-CF23-43E4-BD25-4581E7017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885" y="3495316"/>
                <a:ext cx="670293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F372ED0-73DD-4AB3-8C18-B119629F752D}"/>
                  </a:ext>
                </a:extLst>
              </p:cNvPr>
              <p:cNvSpPr txBox="1"/>
              <p:nvPr/>
            </p:nvSpPr>
            <p:spPr>
              <a:xfrm>
                <a:off x="6982830" y="4742989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F372ED0-73DD-4AB3-8C18-B119629F7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830" y="4742989"/>
                <a:ext cx="670293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1ACDF8C-5942-4691-8A14-6E3178ABA6D7}"/>
                  </a:ext>
                </a:extLst>
              </p:cNvPr>
              <p:cNvSpPr txBox="1"/>
              <p:nvPr/>
            </p:nvSpPr>
            <p:spPr>
              <a:xfrm>
                <a:off x="7042967" y="5733657"/>
                <a:ext cx="6702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1ACDF8C-5942-4691-8A14-6E3178ABA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967" y="5733657"/>
                <a:ext cx="670293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3EC703-82E4-4AC1-90F3-5B86814F0152}"/>
                  </a:ext>
                </a:extLst>
              </p:cNvPr>
              <p:cNvSpPr txBox="1"/>
              <p:nvPr/>
            </p:nvSpPr>
            <p:spPr>
              <a:xfrm>
                <a:off x="3171057" y="443859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3EC703-82E4-4AC1-90F3-5B86814F0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57" y="443859"/>
                <a:ext cx="200376" cy="307777"/>
              </a:xfrm>
              <a:prstGeom prst="rect">
                <a:avLst/>
              </a:prstGeom>
              <a:blipFill>
                <a:blip r:embed="rId26"/>
                <a:stretch>
                  <a:fillRect l="-27273" r="-3030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28E33FD-5D5E-4707-A8B7-9EBFB3813590}"/>
                  </a:ext>
                </a:extLst>
              </p:cNvPr>
              <p:cNvSpPr txBox="1"/>
              <p:nvPr/>
            </p:nvSpPr>
            <p:spPr>
              <a:xfrm>
                <a:off x="3167353" y="1502644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28E33FD-5D5E-4707-A8B7-9EBFB3813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353" y="1502644"/>
                <a:ext cx="200376" cy="307777"/>
              </a:xfrm>
              <a:prstGeom prst="rect">
                <a:avLst/>
              </a:prstGeom>
              <a:blipFill>
                <a:blip r:embed="rId27"/>
                <a:stretch>
                  <a:fillRect l="-31250" r="-3125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84FD437C-0312-4F3B-88CE-7A4C260CE1B0}"/>
              </a:ext>
            </a:extLst>
          </p:cNvPr>
          <p:cNvSpPr txBox="1"/>
          <p:nvPr/>
        </p:nvSpPr>
        <p:spPr>
          <a:xfrm>
            <a:off x="3118655" y="2479573"/>
            <a:ext cx="75639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Any number</a:t>
            </a:r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AD45EE-ED44-4DDB-9EE8-91CF81086C08}"/>
                  </a:ext>
                </a:extLst>
              </p:cNvPr>
              <p:cNvSpPr txBox="1"/>
              <p:nvPr/>
            </p:nvSpPr>
            <p:spPr>
              <a:xfrm>
                <a:off x="3185043" y="3587649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AD45EE-ED44-4DDB-9EE8-91CF81086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043" y="3587649"/>
                <a:ext cx="200376" cy="307777"/>
              </a:xfrm>
              <a:prstGeom prst="rect">
                <a:avLst/>
              </a:prstGeom>
              <a:blipFill>
                <a:blip r:embed="rId28"/>
                <a:stretch>
                  <a:fillRect l="-27273" r="-3030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A597BD6-9F35-4DB1-A863-05BF511633A7}"/>
                  </a:ext>
                </a:extLst>
              </p:cNvPr>
              <p:cNvSpPr txBox="1"/>
              <p:nvPr/>
            </p:nvSpPr>
            <p:spPr>
              <a:xfrm>
                <a:off x="3167353" y="4809069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A597BD6-9F35-4DB1-A863-05BF51163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353" y="4809069"/>
                <a:ext cx="200376" cy="307777"/>
              </a:xfrm>
              <a:prstGeom prst="rect">
                <a:avLst/>
              </a:prstGeom>
              <a:blipFill>
                <a:blip r:embed="rId29"/>
                <a:stretch>
                  <a:fillRect l="-31250" r="-3125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A242E8C-863A-4569-94F1-A57E3B9A0C49}"/>
                  </a:ext>
                </a:extLst>
              </p:cNvPr>
              <p:cNvSpPr txBox="1"/>
              <p:nvPr/>
            </p:nvSpPr>
            <p:spPr>
              <a:xfrm>
                <a:off x="3165982" y="5812160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A242E8C-863A-4569-94F1-A57E3B9A0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982" y="5812160"/>
                <a:ext cx="200376" cy="307777"/>
              </a:xfrm>
              <a:prstGeom prst="rect">
                <a:avLst/>
              </a:prstGeom>
              <a:blipFill>
                <a:blip r:embed="rId30"/>
                <a:stretch>
                  <a:fillRect l="-27273" r="-3030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16DE925-B528-40B6-9BA5-E2FCBA4F8EC3}"/>
                  </a:ext>
                </a:extLst>
              </p:cNvPr>
              <p:cNvSpPr txBox="1"/>
              <p:nvPr/>
            </p:nvSpPr>
            <p:spPr>
              <a:xfrm>
                <a:off x="7681822" y="388884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16DE925-B528-40B6-9BA5-E2FCBA4F8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822" y="388884"/>
                <a:ext cx="200376" cy="307777"/>
              </a:xfrm>
              <a:prstGeom prst="rect">
                <a:avLst/>
              </a:prstGeom>
              <a:blipFill>
                <a:blip r:embed="rId31"/>
                <a:stretch>
                  <a:fillRect l="-27273" r="-3030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ED892E6-FC4C-4089-B373-285C7678D231}"/>
                  </a:ext>
                </a:extLst>
              </p:cNvPr>
              <p:cNvSpPr txBox="1"/>
              <p:nvPr/>
            </p:nvSpPr>
            <p:spPr>
              <a:xfrm>
                <a:off x="7690875" y="1518308"/>
                <a:ext cx="6251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ED892E6-FC4C-4089-B373-285C7678D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875" y="1518308"/>
                <a:ext cx="625171" cy="307777"/>
              </a:xfrm>
              <a:prstGeom prst="rect">
                <a:avLst/>
              </a:prstGeom>
              <a:blipFill>
                <a:blip r:embed="rId32"/>
                <a:stretch>
                  <a:fillRect l="-14706" t="-25490" r="-12745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D487EDE-3720-4C0A-8211-574702396337}"/>
                  </a:ext>
                </a:extLst>
              </p:cNvPr>
              <p:cNvSpPr txBox="1"/>
              <p:nvPr/>
            </p:nvSpPr>
            <p:spPr>
              <a:xfrm>
                <a:off x="7681822" y="2525739"/>
                <a:ext cx="6251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D487EDE-3720-4C0A-8211-574702396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822" y="2525739"/>
                <a:ext cx="625171" cy="307777"/>
              </a:xfrm>
              <a:prstGeom prst="rect">
                <a:avLst/>
              </a:prstGeom>
              <a:blipFill>
                <a:blip r:embed="rId33"/>
                <a:stretch>
                  <a:fillRect l="-13592" t="-25490" r="-12621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CEF5ECE-FF6E-4DF1-8686-107DEE35DA57}"/>
                  </a:ext>
                </a:extLst>
              </p:cNvPr>
              <p:cNvSpPr txBox="1"/>
              <p:nvPr/>
            </p:nvSpPr>
            <p:spPr>
              <a:xfrm>
                <a:off x="7653123" y="3541164"/>
                <a:ext cx="8175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CEF5ECE-FF6E-4DF1-8686-107DEE35D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123" y="3541164"/>
                <a:ext cx="817531" cy="307777"/>
              </a:xfrm>
              <a:prstGeom prst="rect">
                <a:avLst/>
              </a:prstGeom>
              <a:blipFill>
                <a:blip r:embed="rId34"/>
                <a:stretch>
                  <a:fillRect l="-5185" t="-26000" r="-888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8B1D4CE-A3BE-489D-A928-EC299F554BDA}"/>
                  </a:ext>
                </a:extLst>
              </p:cNvPr>
              <p:cNvSpPr txBox="1"/>
              <p:nvPr/>
            </p:nvSpPr>
            <p:spPr>
              <a:xfrm>
                <a:off x="7643672" y="4775326"/>
                <a:ext cx="10098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8B1D4CE-A3BE-489D-A928-EC299F554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672" y="4775326"/>
                <a:ext cx="1009892" cy="307777"/>
              </a:xfrm>
              <a:prstGeom prst="rect">
                <a:avLst/>
              </a:prstGeom>
              <a:blipFill>
                <a:blip r:embed="rId35"/>
                <a:stretch>
                  <a:fillRect l="-4819" t="-25490" r="-6627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BE95E1E-F210-43A0-B3C9-BC251F04B4A7}"/>
                  </a:ext>
                </a:extLst>
              </p:cNvPr>
              <p:cNvSpPr txBox="1"/>
              <p:nvPr/>
            </p:nvSpPr>
            <p:spPr>
              <a:xfrm>
                <a:off x="7678645" y="5788964"/>
                <a:ext cx="10098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BE95E1E-F210-43A0-B3C9-BC251F04B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645" y="5788964"/>
                <a:ext cx="1009892" cy="307777"/>
              </a:xfrm>
              <a:prstGeom prst="rect">
                <a:avLst/>
              </a:prstGeom>
              <a:blipFill>
                <a:blip r:embed="rId36"/>
                <a:stretch>
                  <a:fillRect l="-4848" t="-26000" r="-727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72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29" grpId="0"/>
      <p:bldP spid="30" grpId="0"/>
      <p:bldP spid="31" grpId="0"/>
      <p:bldP spid="3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4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593988F-AD01-4BF1-951F-C64C5F3B43E3}"/>
                  </a:ext>
                </a:extLst>
              </p:cNvPr>
              <p:cNvSpPr txBox="1"/>
              <p:nvPr/>
            </p:nvSpPr>
            <p:spPr>
              <a:xfrm>
                <a:off x="663250" y="1048986"/>
                <a:ext cx="2135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593988F-AD01-4BF1-951F-C64C5F3B4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0" y="1048986"/>
                <a:ext cx="2135841" cy="369332"/>
              </a:xfrm>
              <a:prstGeom prst="rect">
                <a:avLst/>
              </a:prstGeom>
              <a:blipFill>
                <a:blip r:embed="rId3"/>
                <a:stretch>
                  <a:fillRect r="-285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BD354C-CF47-4232-834D-1E6625BD9250}"/>
                  </a:ext>
                </a:extLst>
              </p:cNvPr>
              <p:cNvSpPr txBox="1"/>
              <p:nvPr/>
            </p:nvSpPr>
            <p:spPr>
              <a:xfrm>
                <a:off x="1189993" y="2849204"/>
                <a:ext cx="13535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BD354C-CF47-4232-834D-1E6625BD9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993" y="2849204"/>
                <a:ext cx="1353511" cy="369332"/>
              </a:xfrm>
              <a:prstGeom prst="rect">
                <a:avLst/>
              </a:prstGeom>
              <a:blipFill>
                <a:blip r:embed="rId4"/>
                <a:stretch>
                  <a:fillRect l="-2252" r="-540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DDDC18-9EB1-4E0A-A059-F515582BF263}"/>
                  </a:ext>
                </a:extLst>
              </p:cNvPr>
              <p:cNvSpPr txBox="1"/>
              <p:nvPr/>
            </p:nvSpPr>
            <p:spPr>
              <a:xfrm>
                <a:off x="677424" y="1852286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DDDC18-9EB1-4E0A-A059-F515582BF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24" y="1852286"/>
                <a:ext cx="2144946" cy="369332"/>
              </a:xfrm>
              <a:prstGeom prst="rect">
                <a:avLst/>
              </a:prstGeom>
              <a:blipFill>
                <a:blip r:embed="rId5"/>
                <a:stretch>
                  <a:fillRect r="-312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219222-659F-4BE6-8D3E-25C5EAB3DC3C}"/>
                  </a:ext>
                </a:extLst>
              </p:cNvPr>
              <p:cNvSpPr txBox="1"/>
              <p:nvPr/>
            </p:nvSpPr>
            <p:spPr>
              <a:xfrm>
                <a:off x="592519" y="5609676"/>
                <a:ext cx="2381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219222-659F-4BE6-8D3E-25C5EAB3D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19" y="5609676"/>
                <a:ext cx="2381549" cy="369332"/>
              </a:xfrm>
              <a:prstGeom prst="rect">
                <a:avLst/>
              </a:prstGeom>
              <a:blipFill>
                <a:blip r:embed="rId6"/>
                <a:stretch>
                  <a:fillRect l="-1279" r="-281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5518334-4CD9-489D-A7D9-4C11CAD0D0AC}"/>
                  </a:ext>
                </a:extLst>
              </p:cNvPr>
              <p:cNvSpPr txBox="1"/>
              <p:nvPr/>
            </p:nvSpPr>
            <p:spPr>
              <a:xfrm>
                <a:off x="4360768" y="1060331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5518334-4CD9-489D-A7D9-4C11CAD0D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68" y="1060331"/>
                <a:ext cx="2101537" cy="369332"/>
              </a:xfrm>
              <a:prstGeom prst="rect">
                <a:avLst/>
              </a:prstGeom>
              <a:blipFill>
                <a:blip r:embed="rId7"/>
                <a:stretch>
                  <a:fillRect l="-3478" t="-26230" r="-7826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2E19BF-3109-49A7-90D8-8D7492047921}"/>
                  </a:ext>
                </a:extLst>
              </p:cNvPr>
              <p:cNvSpPr txBox="1"/>
              <p:nvPr/>
            </p:nvSpPr>
            <p:spPr>
              <a:xfrm>
                <a:off x="4360770" y="1894409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2E19BF-3109-49A7-90D8-8D7492047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70" y="1894409"/>
                <a:ext cx="2101537" cy="369332"/>
              </a:xfrm>
              <a:prstGeom prst="rect">
                <a:avLst/>
              </a:prstGeom>
              <a:blipFill>
                <a:blip r:embed="rId8"/>
                <a:stretch>
                  <a:fillRect l="-3478" t="-26667" r="-782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FE92236-15B4-4801-9165-E169CBA77B55}"/>
                  </a:ext>
                </a:extLst>
              </p:cNvPr>
              <p:cNvSpPr txBox="1"/>
              <p:nvPr/>
            </p:nvSpPr>
            <p:spPr>
              <a:xfrm>
                <a:off x="4360768" y="2891327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FE92236-15B4-4801-9165-E169CBA77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68" y="2891327"/>
                <a:ext cx="2101537" cy="369332"/>
              </a:xfrm>
              <a:prstGeom prst="rect">
                <a:avLst/>
              </a:prstGeom>
              <a:blipFill>
                <a:blip r:embed="rId9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DAA9422-A89E-4038-8E7C-BEF044FD4D84}"/>
                  </a:ext>
                </a:extLst>
              </p:cNvPr>
              <p:cNvSpPr txBox="1"/>
              <p:nvPr/>
            </p:nvSpPr>
            <p:spPr>
              <a:xfrm>
                <a:off x="4360768" y="4676492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DAA9422-A89E-4038-8E7C-BEF044FD4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68" y="4676492"/>
                <a:ext cx="2101537" cy="369332"/>
              </a:xfrm>
              <a:prstGeom prst="rect">
                <a:avLst/>
              </a:prstGeom>
              <a:blipFill>
                <a:blip r:embed="rId10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E92E12F-C43F-47BB-816E-69839A2D526E}"/>
                  </a:ext>
                </a:extLst>
              </p:cNvPr>
              <p:cNvSpPr txBox="1"/>
              <p:nvPr/>
            </p:nvSpPr>
            <p:spPr>
              <a:xfrm>
                <a:off x="4360767" y="5635032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E92E12F-C43F-47BB-816E-69839A2D5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67" y="5635032"/>
                <a:ext cx="2101537" cy="369332"/>
              </a:xfrm>
              <a:prstGeom prst="rect">
                <a:avLst/>
              </a:prstGeom>
              <a:blipFill>
                <a:blip r:embed="rId11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BB29CAA-2080-452E-9B7C-C4FEE94B9D09}"/>
                  </a:ext>
                </a:extLst>
              </p:cNvPr>
              <p:cNvSpPr txBox="1"/>
              <p:nvPr/>
            </p:nvSpPr>
            <p:spPr>
              <a:xfrm>
                <a:off x="625357" y="4645161"/>
                <a:ext cx="22116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BB29CAA-2080-452E-9B7C-C4FEE94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7" y="4645161"/>
                <a:ext cx="2211631" cy="369332"/>
              </a:xfrm>
              <a:prstGeom prst="rect">
                <a:avLst/>
              </a:prstGeom>
              <a:blipFill>
                <a:blip r:embed="rId12"/>
                <a:stretch>
                  <a:fillRect l="-1657" r="-303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D9AB3B1-65D3-4F38-B71D-09009977E244}"/>
                  </a:ext>
                </a:extLst>
              </p:cNvPr>
              <p:cNvSpPr txBox="1"/>
              <p:nvPr/>
            </p:nvSpPr>
            <p:spPr>
              <a:xfrm>
                <a:off x="592519" y="3749343"/>
                <a:ext cx="25809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−3)=0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D9AB3B1-65D3-4F38-B71D-09009977E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19" y="3749343"/>
                <a:ext cx="2580963" cy="369332"/>
              </a:xfrm>
              <a:prstGeom prst="rect">
                <a:avLst/>
              </a:prstGeom>
              <a:blipFill>
                <a:blip r:embed="rId13"/>
                <a:stretch>
                  <a:fillRect r="-235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5CCAC7F-A92D-4FA2-82EA-A7A7D1B090AC}"/>
                  </a:ext>
                </a:extLst>
              </p:cNvPr>
              <p:cNvSpPr txBox="1"/>
              <p:nvPr/>
            </p:nvSpPr>
            <p:spPr>
              <a:xfrm>
                <a:off x="4360767" y="3780733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5CCAC7F-A92D-4FA2-82EA-A7A7D1B09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67" y="3780733"/>
                <a:ext cx="2101537" cy="369332"/>
              </a:xfrm>
              <a:prstGeom prst="rect">
                <a:avLst/>
              </a:prstGeom>
              <a:blipFill>
                <a:blip r:embed="rId14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7D8D3602-63FC-4D47-BCF8-6B7E8DD61A8E}"/>
              </a:ext>
            </a:extLst>
          </p:cNvPr>
          <p:cNvSpPr txBox="1"/>
          <p:nvPr/>
        </p:nvSpPr>
        <p:spPr>
          <a:xfrm>
            <a:off x="7989756" y="6488668"/>
            <a:ext cx="115424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mathsjd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038F1F-5069-4969-87AA-9E05EDD206A4}"/>
              </a:ext>
            </a:extLst>
          </p:cNvPr>
          <p:cNvSpPr txBox="1"/>
          <p:nvPr/>
        </p:nvSpPr>
        <p:spPr>
          <a:xfrm>
            <a:off x="7989756" y="6488668"/>
            <a:ext cx="115424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mathsjd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6235FA8-734B-45AA-8802-475C4E119569}"/>
                  </a:ext>
                </a:extLst>
              </p:cNvPr>
              <p:cNvSpPr txBox="1"/>
              <p:nvPr/>
            </p:nvSpPr>
            <p:spPr>
              <a:xfrm>
                <a:off x="663250" y="1048986"/>
                <a:ext cx="2135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6235FA8-734B-45AA-8802-475C4E119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0" y="1048986"/>
                <a:ext cx="2135841" cy="369332"/>
              </a:xfrm>
              <a:prstGeom prst="rect">
                <a:avLst/>
              </a:prstGeom>
              <a:blipFill>
                <a:blip r:embed="rId2"/>
                <a:stretch>
                  <a:fillRect r="-285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0E15DF3-FE56-4C25-B49A-2B7C89731CCA}"/>
                  </a:ext>
                </a:extLst>
              </p:cNvPr>
              <p:cNvSpPr txBox="1"/>
              <p:nvPr/>
            </p:nvSpPr>
            <p:spPr>
              <a:xfrm>
                <a:off x="1206244" y="2880113"/>
                <a:ext cx="13535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0E15DF3-FE56-4C25-B49A-2B7C89731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44" y="2880113"/>
                <a:ext cx="1353512" cy="369332"/>
              </a:xfrm>
              <a:prstGeom prst="rect">
                <a:avLst/>
              </a:prstGeom>
              <a:blipFill>
                <a:blip r:embed="rId3"/>
                <a:stretch>
                  <a:fillRect l="-2703" r="-495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9A3910A-5592-4AEE-A571-68589B2B8C48}"/>
                  </a:ext>
                </a:extLst>
              </p:cNvPr>
              <p:cNvSpPr txBox="1"/>
              <p:nvPr/>
            </p:nvSpPr>
            <p:spPr>
              <a:xfrm>
                <a:off x="677424" y="1852286"/>
                <a:ext cx="214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9A3910A-5592-4AEE-A571-68589B2B8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24" y="1852286"/>
                <a:ext cx="2144946" cy="369332"/>
              </a:xfrm>
              <a:prstGeom prst="rect">
                <a:avLst/>
              </a:prstGeom>
              <a:blipFill>
                <a:blip r:embed="rId4"/>
                <a:stretch>
                  <a:fillRect r="-312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6DB4425-F534-40CD-A721-4B4C94A36889}"/>
                  </a:ext>
                </a:extLst>
              </p:cNvPr>
              <p:cNvSpPr txBox="1"/>
              <p:nvPr/>
            </p:nvSpPr>
            <p:spPr>
              <a:xfrm>
                <a:off x="592519" y="5609676"/>
                <a:ext cx="2381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6DB4425-F534-40CD-A721-4B4C94A36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19" y="5609676"/>
                <a:ext cx="2381549" cy="369332"/>
              </a:xfrm>
              <a:prstGeom prst="rect">
                <a:avLst/>
              </a:prstGeom>
              <a:blipFill>
                <a:blip r:embed="rId5"/>
                <a:stretch>
                  <a:fillRect l="-1279" r="-281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0FB4057-01A7-421A-AA99-FAA6099A7FB0}"/>
                  </a:ext>
                </a:extLst>
              </p:cNvPr>
              <p:cNvSpPr txBox="1"/>
              <p:nvPr/>
            </p:nvSpPr>
            <p:spPr>
              <a:xfrm>
                <a:off x="4195126" y="1048986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0FB4057-01A7-421A-AA99-FAA6099A7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126" y="1048986"/>
                <a:ext cx="2101537" cy="369332"/>
              </a:xfrm>
              <a:prstGeom prst="rect">
                <a:avLst/>
              </a:prstGeom>
              <a:blipFill>
                <a:blip r:embed="rId6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43A96BF-51D7-4F39-8D96-702DB1E78F59}"/>
                  </a:ext>
                </a:extLst>
              </p:cNvPr>
              <p:cNvSpPr txBox="1"/>
              <p:nvPr/>
            </p:nvSpPr>
            <p:spPr>
              <a:xfrm>
                <a:off x="4195128" y="1883064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43A96BF-51D7-4F39-8D96-702DB1E78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128" y="1883064"/>
                <a:ext cx="2101537" cy="369332"/>
              </a:xfrm>
              <a:prstGeom prst="rect">
                <a:avLst/>
              </a:prstGeom>
              <a:blipFill>
                <a:blip r:embed="rId7"/>
                <a:stretch>
                  <a:fillRect l="-3478" t="-26667" r="-782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E262D5F-C569-4934-A3FF-B9A2DC8F5C16}"/>
                  </a:ext>
                </a:extLst>
              </p:cNvPr>
              <p:cNvSpPr txBox="1"/>
              <p:nvPr/>
            </p:nvSpPr>
            <p:spPr>
              <a:xfrm>
                <a:off x="4195126" y="2879982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E262D5F-C569-4934-A3FF-B9A2DC8F5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126" y="2879982"/>
                <a:ext cx="2101537" cy="369332"/>
              </a:xfrm>
              <a:prstGeom prst="rect">
                <a:avLst/>
              </a:prstGeom>
              <a:blipFill>
                <a:blip r:embed="rId8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8A36F63-1947-4FBD-A7AC-7EAB830738D1}"/>
                  </a:ext>
                </a:extLst>
              </p:cNvPr>
              <p:cNvSpPr txBox="1"/>
              <p:nvPr/>
            </p:nvSpPr>
            <p:spPr>
              <a:xfrm>
                <a:off x="4195126" y="4665147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8A36F63-1947-4FBD-A7AC-7EAB83073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126" y="4665147"/>
                <a:ext cx="2101537" cy="369332"/>
              </a:xfrm>
              <a:prstGeom prst="rect">
                <a:avLst/>
              </a:prstGeom>
              <a:blipFill>
                <a:blip r:embed="rId9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6B2ECE-D657-4322-B500-4133129C3492}"/>
                  </a:ext>
                </a:extLst>
              </p:cNvPr>
              <p:cNvSpPr txBox="1"/>
              <p:nvPr/>
            </p:nvSpPr>
            <p:spPr>
              <a:xfrm>
                <a:off x="4195125" y="5623687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6B2ECE-D657-4322-B500-4133129C3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125" y="5623687"/>
                <a:ext cx="2101537" cy="369332"/>
              </a:xfrm>
              <a:prstGeom prst="rect">
                <a:avLst/>
              </a:prstGeom>
              <a:blipFill>
                <a:blip r:embed="rId10"/>
                <a:stretch>
                  <a:fillRect l="-3478" t="-26667" r="-782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678ECE4-BD0B-4D9D-A100-2F4FBEB35B2B}"/>
                  </a:ext>
                </a:extLst>
              </p:cNvPr>
              <p:cNvSpPr txBox="1"/>
              <p:nvPr/>
            </p:nvSpPr>
            <p:spPr>
              <a:xfrm>
                <a:off x="625357" y="4645161"/>
                <a:ext cx="22116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678ECE4-BD0B-4D9D-A100-2F4FBEB35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7" y="4645161"/>
                <a:ext cx="2211631" cy="369332"/>
              </a:xfrm>
              <a:prstGeom prst="rect">
                <a:avLst/>
              </a:prstGeom>
              <a:blipFill>
                <a:blip r:embed="rId11"/>
                <a:stretch>
                  <a:fillRect l="-1657" r="-303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624EC86-8AA4-41A0-AA31-7B2BDB06F83F}"/>
                  </a:ext>
                </a:extLst>
              </p:cNvPr>
              <p:cNvSpPr txBox="1"/>
              <p:nvPr/>
            </p:nvSpPr>
            <p:spPr>
              <a:xfrm>
                <a:off x="592519" y="3749343"/>
                <a:ext cx="25809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−3)=0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624EC86-8AA4-41A0-AA31-7B2BDB06F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19" y="3749343"/>
                <a:ext cx="2580963" cy="369332"/>
              </a:xfrm>
              <a:prstGeom prst="rect">
                <a:avLst/>
              </a:prstGeom>
              <a:blipFill>
                <a:blip r:embed="rId12"/>
                <a:stretch>
                  <a:fillRect r="-235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FF9A7A8-B7FA-4AA7-9922-B40ED662DFD9}"/>
                  </a:ext>
                </a:extLst>
              </p:cNvPr>
              <p:cNvSpPr txBox="1"/>
              <p:nvPr/>
            </p:nvSpPr>
            <p:spPr>
              <a:xfrm>
                <a:off x="4195125" y="3769388"/>
                <a:ext cx="2101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__________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FF9A7A8-B7FA-4AA7-9922-B40ED662D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125" y="3769388"/>
                <a:ext cx="2101537" cy="369332"/>
              </a:xfrm>
              <a:prstGeom prst="rect">
                <a:avLst/>
              </a:prstGeom>
              <a:blipFill>
                <a:blip r:embed="rId13"/>
                <a:stretch>
                  <a:fillRect l="-3478" t="-24590" r="-78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2DE50A0-257C-4989-A3A0-14293A565D98}"/>
                  </a:ext>
                </a:extLst>
              </p:cNvPr>
              <p:cNvSpPr txBox="1"/>
              <p:nvPr/>
            </p:nvSpPr>
            <p:spPr>
              <a:xfrm>
                <a:off x="5240804" y="990482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2DE50A0-257C-4989-A3A0-14293A565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804" y="990482"/>
                <a:ext cx="238847" cy="369332"/>
              </a:xfrm>
              <a:prstGeom prst="rect">
                <a:avLst/>
              </a:prstGeom>
              <a:blipFill>
                <a:blip r:embed="rId14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11F5C27-8DCB-4A08-BAFA-FC60CF7B3561}"/>
                  </a:ext>
                </a:extLst>
              </p:cNvPr>
              <p:cNvSpPr txBox="1"/>
              <p:nvPr/>
            </p:nvSpPr>
            <p:spPr>
              <a:xfrm>
                <a:off x="4929914" y="1824560"/>
                <a:ext cx="8595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11F5C27-8DCB-4A08-BAFA-FC60CF7B3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914" y="1824560"/>
                <a:ext cx="859530" cy="369332"/>
              </a:xfrm>
              <a:prstGeom prst="rect">
                <a:avLst/>
              </a:prstGeom>
              <a:blipFill>
                <a:blip r:embed="rId15"/>
                <a:stretch>
                  <a:fillRect l="-8511" r="-780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0A47ECB-1F6D-4598-9F28-933862E8CB26}"/>
                  </a:ext>
                </a:extLst>
              </p:cNvPr>
              <p:cNvSpPr txBox="1"/>
              <p:nvPr/>
            </p:nvSpPr>
            <p:spPr>
              <a:xfrm>
                <a:off x="5257296" y="276708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0A47ECB-1F6D-4598-9F28-933862E8C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296" y="2767087"/>
                <a:ext cx="238847" cy="369332"/>
              </a:xfrm>
              <a:prstGeom prst="rect">
                <a:avLst/>
              </a:prstGeom>
              <a:blipFill>
                <a:blip r:embed="rId16"/>
                <a:stretch>
                  <a:fillRect l="-27500" r="-30000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DCF2A51-A8BA-49B6-980E-C072CF610905}"/>
                  </a:ext>
                </a:extLst>
              </p:cNvPr>
              <p:cNvSpPr txBox="1"/>
              <p:nvPr/>
            </p:nvSpPr>
            <p:spPr>
              <a:xfrm>
                <a:off x="4866855" y="3710249"/>
                <a:ext cx="13602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3   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DCF2A51-A8BA-49B6-980E-C072CF610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855" y="3710249"/>
                <a:ext cx="1360244" cy="369332"/>
              </a:xfrm>
              <a:prstGeom prst="rect">
                <a:avLst/>
              </a:prstGeom>
              <a:blipFill>
                <a:blip r:embed="rId17"/>
                <a:stretch>
                  <a:fillRect l="-4464" r="-535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E8D02C5-7D30-456C-B5AB-CA8F8F450E79}"/>
                  </a:ext>
                </a:extLst>
              </p:cNvPr>
              <p:cNvSpPr txBox="1"/>
              <p:nvPr/>
            </p:nvSpPr>
            <p:spPr>
              <a:xfrm>
                <a:off x="4717540" y="4581640"/>
                <a:ext cx="15894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−2   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E8D02C5-7D30-456C-B5AB-CA8F8F450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540" y="4581640"/>
                <a:ext cx="1589474" cy="369332"/>
              </a:xfrm>
              <a:prstGeom prst="rect">
                <a:avLst/>
              </a:prstGeom>
              <a:blipFill>
                <a:blip r:embed="rId18"/>
                <a:stretch>
                  <a:fillRect l="-766" r="-38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333AE05-6E2B-4119-9529-D87AD1677E2B}"/>
                  </a:ext>
                </a:extLst>
              </p:cNvPr>
              <p:cNvSpPr txBox="1"/>
              <p:nvPr/>
            </p:nvSpPr>
            <p:spPr>
              <a:xfrm>
                <a:off x="5278239" y="5540180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333AE05-6E2B-4119-9529-D87AD1677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239" y="5540180"/>
                <a:ext cx="468077" cy="369332"/>
              </a:xfrm>
              <a:prstGeom prst="rect">
                <a:avLst/>
              </a:prstGeom>
              <a:blipFill>
                <a:blip r:embed="rId19"/>
                <a:stretch>
                  <a:fillRect l="-3896" r="-142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93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332</Words>
  <Application>Microsoft Office PowerPoint</Application>
  <PresentationFormat>On-screen Show (4:3)</PresentationFormat>
  <Paragraphs>104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Solving Quadratics: Getting used to zeros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92</cp:revision>
  <dcterms:created xsi:type="dcterms:W3CDTF">2018-01-26T08:52:52Z</dcterms:created>
  <dcterms:modified xsi:type="dcterms:W3CDTF">2019-06-25T10:55:21Z</dcterms:modified>
</cp:coreProperties>
</file>