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sldIdLst>
    <p:sldId id="289" r:id="rId2"/>
    <p:sldId id="292" r:id="rId3"/>
    <p:sldId id="299" r:id="rId4"/>
    <p:sldId id="298" r:id="rId5"/>
    <p:sldId id="296" r:id="rId6"/>
    <p:sldId id="301" r:id="rId7"/>
    <p:sldId id="302" r:id="rId8"/>
    <p:sldId id="300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9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2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7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7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2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3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4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3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3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25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8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387628"/>
            <a:ext cx="8597824" cy="693432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Re-arranging trigonometric equations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532652" y="3802988"/>
                <a:ext cx="2014526" cy="6594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30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652" y="3802988"/>
                <a:ext cx="2014526" cy="659411"/>
              </a:xfrm>
              <a:prstGeom prst="rect">
                <a:avLst/>
              </a:prstGeom>
              <a:blipFill>
                <a:blip r:embed="rId7"/>
                <a:stretch>
                  <a:fillRect l="-12424" t="-9259" b="-21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532652" y="4648601"/>
                <a:ext cx="2014526" cy="706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652" y="4648601"/>
                <a:ext cx="2014526" cy="706091"/>
              </a:xfrm>
              <a:prstGeom prst="rect">
                <a:avLst/>
              </a:prstGeom>
              <a:blipFill>
                <a:blip r:embed="rId8"/>
                <a:stretch>
                  <a:fillRect l="-12424" t="-1739" b="-2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756325" y="5560321"/>
                <a:ext cx="1778500" cy="6953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325" y="5560321"/>
                <a:ext cx="1778500" cy="695383"/>
              </a:xfrm>
              <a:prstGeom prst="rect">
                <a:avLst/>
              </a:prstGeom>
              <a:blipFill>
                <a:blip r:embed="rId9"/>
                <a:stretch>
                  <a:fillRect l="-13699" t="-2632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4417" y="762318"/>
                <a:ext cx="5707625" cy="638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sz="2800" noProof="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17" y="762318"/>
                <a:ext cx="5707625" cy="6384697"/>
              </a:xfrm>
              <a:prstGeom prst="rect">
                <a:avLst/>
              </a:prstGeom>
              <a:blipFill>
                <a:blip r:embed="rId2"/>
                <a:stretch>
                  <a:fillRect l="-2244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4844572" y="762317"/>
                <a:ext cx="5707625" cy="638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</a:t>
                </a: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572" y="762317"/>
                <a:ext cx="5707625" cy="6384697"/>
              </a:xfrm>
              <a:prstGeom prst="rect">
                <a:avLst/>
              </a:prstGeom>
              <a:blipFill>
                <a:blip r:embed="rId4"/>
                <a:stretch>
                  <a:fillRect l="-2244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00939" y="801963"/>
                <a:ext cx="9964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9" y="801963"/>
                <a:ext cx="99649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00939" y="1772511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=11.54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9" y="1772511"/>
                <a:ext cx="156876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00938" y="2743059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=23.58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8" y="2743059"/>
                <a:ext cx="156876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00937" y="3743656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=36.87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7" y="3743656"/>
                <a:ext cx="156876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00936" y="4753849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=53.13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6" y="4753849"/>
                <a:ext cx="156876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00935" y="5744509"/>
                <a:ext cx="11664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35" y="5744509"/>
                <a:ext cx="116641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473461" y="762316"/>
                <a:ext cx="11664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461" y="762316"/>
                <a:ext cx="116641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473461" y="1772510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=78.46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461" y="1772510"/>
                <a:ext cx="1568763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473461" y="2698437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=66.42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461" y="2698437"/>
                <a:ext cx="1568763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75962" y="3743656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=53.13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962" y="3743656"/>
                <a:ext cx="1568763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73461" y="4788875"/>
                <a:ext cx="1568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=36.87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461" y="4788875"/>
                <a:ext cx="1568763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595445" y="5720758"/>
                <a:ext cx="9964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445" y="5720758"/>
                <a:ext cx="99649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79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887388" y="809393"/>
                <a:ext cx="2014526" cy="6594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30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88" y="809393"/>
                <a:ext cx="2014526" cy="659411"/>
              </a:xfrm>
              <a:prstGeom prst="rect">
                <a:avLst/>
              </a:prstGeom>
              <a:blipFill>
                <a:blip r:embed="rId2"/>
                <a:stretch>
                  <a:fillRect l="-12424" t="-9259" b="-21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11776" y="809393"/>
                <a:ext cx="2110706" cy="6563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45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6" y="809393"/>
                <a:ext cx="2110706" cy="656334"/>
              </a:xfrm>
              <a:prstGeom prst="rect">
                <a:avLst/>
              </a:prstGeom>
              <a:blipFill>
                <a:blip r:embed="rId3"/>
                <a:stretch>
                  <a:fillRect l="-11850" t="-9346" b="-22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06478" y="496849"/>
                <a:ext cx="3896247" cy="5819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noProof="0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2.  </a:t>
                </a:r>
                <a:r>
                  <a:rPr lang="en-GB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3.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4.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dirty="0"/>
                      <m:t>Sin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496849"/>
                <a:ext cx="3896247" cy="5819735"/>
              </a:xfrm>
              <a:prstGeom prst="rect">
                <a:avLst/>
              </a:prstGeom>
              <a:blipFill>
                <a:blip r:embed="rId2"/>
                <a:stretch>
                  <a:fillRect l="-1408" b="-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5184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84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56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06478" y="496849"/>
                <a:ext cx="3896247" cy="5819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noProof="0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2.  </a:t>
                </a:r>
                <a:r>
                  <a:rPr lang="en-GB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3.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4.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dirty="0"/>
                      <m:t>Sin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496849"/>
                <a:ext cx="3896247" cy="5819735"/>
              </a:xfrm>
              <a:prstGeom prst="rect">
                <a:avLst/>
              </a:prstGeom>
              <a:blipFill>
                <a:blip r:embed="rId2"/>
                <a:stretch>
                  <a:fillRect l="-1408" b="-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5184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84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55186" y="496849"/>
                <a:ext cx="11021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186" y="496849"/>
                <a:ext cx="110216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55185" y="1143180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185" y="1143180"/>
                <a:ext cx="79759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88984" y="1885556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=1.41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84" y="1885556"/>
                <a:ext cx="110216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88984" y="2443266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=2.82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84" y="2443266"/>
                <a:ext cx="11021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88984" y="3089597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=2.82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84" y="3089597"/>
                <a:ext cx="110216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608035" y="3688793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=5.65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035" y="3688793"/>
                <a:ext cx="110216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612338" y="4246503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338" y="4246503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608035" y="4818022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=4.61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035" y="4818022"/>
                <a:ext cx="110216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588984" y="5375732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=9.24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84" y="5375732"/>
                <a:ext cx="110216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598089" y="5846945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=9.33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089" y="5846945"/>
                <a:ext cx="110216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1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887388" y="809393"/>
                <a:ext cx="2014526" cy="706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88" y="809393"/>
                <a:ext cx="2014526" cy="706091"/>
              </a:xfrm>
              <a:prstGeom prst="rect">
                <a:avLst/>
              </a:prstGeom>
              <a:blipFill>
                <a:blip r:embed="rId2"/>
                <a:stretch>
                  <a:fillRect l="-1242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11776" y="809393"/>
                <a:ext cx="2110706" cy="706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45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76" y="809393"/>
                <a:ext cx="2110706" cy="706091"/>
              </a:xfrm>
              <a:prstGeom prst="rect">
                <a:avLst/>
              </a:prstGeom>
              <a:blipFill>
                <a:blip r:embed="rId3"/>
                <a:stretch>
                  <a:fillRect l="-11850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7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91730" y="393609"/>
                <a:ext cx="5707625" cy="6725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noProof="0" dirty="0"/>
                  <a:t>C</a:t>
                </a:r>
                <a:r>
                  <a:rPr lang="en-GB" dirty="0" err="1"/>
                  <a:t>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2.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3.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4.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5.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6.  </a:t>
                </a:r>
                <a:r>
                  <a:rPr lang="en-GB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7.</a:t>
                </a:r>
                <a:r>
                  <a:rPr lang="en-GB" dirty="0"/>
                  <a:t>  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8.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9.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0" y="393609"/>
                <a:ext cx="5707625" cy="6725303"/>
              </a:xfrm>
              <a:prstGeom prst="rect">
                <a:avLst/>
              </a:prstGeom>
              <a:blipFill>
                <a:blip r:embed="rId2"/>
                <a:stretch>
                  <a:fillRect l="-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21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91730" y="393609"/>
                <a:ext cx="5707625" cy="6725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noProof="0" dirty="0"/>
                  <a:t>C</a:t>
                </a:r>
                <a:r>
                  <a:rPr lang="en-GB" dirty="0" err="1"/>
                  <a:t>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2.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3.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4.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5.  </a:t>
                </a:r>
                <a:r>
                  <a:rPr lang="en-GB" dirty="0"/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6.  </a:t>
                </a:r>
                <a:r>
                  <a:rPr lang="en-GB" dirty="0"/>
                  <a:t>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7.</a:t>
                </a:r>
                <a:r>
                  <a:rPr lang="en-GB" dirty="0"/>
                  <a:t>  Tan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8.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9.  </a:t>
                </a:r>
                <a:r>
                  <a:rPr lang="en-GB" dirty="0"/>
                  <a:t>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r>
                  <a:rPr lang="en-GB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0" y="393609"/>
                <a:ext cx="5707625" cy="6725303"/>
              </a:xfrm>
              <a:prstGeom prst="rect">
                <a:avLst/>
              </a:prstGeom>
              <a:blipFill>
                <a:blip r:embed="rId2"/>
                <a:stretch>
                  <a:fillRect l="-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94461" y="485942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=2.31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461" y="485942"/>
                <a:ext cx="11021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67149" y="1132273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=2.83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9" y="1132273"/>
                <a:ext cx="110216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67149" y="1778604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=2.83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9" y="1778604"/>
                <a:ext cx="110216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67148" y="2385827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=5.66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8" y="2385827"/>
                <a:ext cx="11021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67148" y="3032158"/>
                <a:ext cx="12304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=11.31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8" y="3032158"/>
                <a:ext cx="123040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467148" y="3683571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8" y="3683571"/>
                <a:ext cx="7975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67147" y="4368193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7" y="4368193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67147" y="5047064"/>
                <a:ext cx="11021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=5.66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7" y="5047064"/>
                <a:ext cx="110216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94461" y="5693395"/>
                <a:ext cx="12304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=11.31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461" y="5693395"/>
                <a:ext cx="123040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467147" y="6339726"/>
                <a:ext cx="12304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=11.31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47" y="6339726"/>
                <a:ext cx="123040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91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887388" y="809393"/>
                <a:ext cx="1778500" cy="6953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88" y="809393"/>
                <a:ext cx="1778500" cy="695383"/>
              </a:xfrm>
              <a:prstGeom prst="rect">
                <a:avLst/>
              </a:prstGeom>
              <a:blipFill>
                <a:blip r:embed="rId2"/>
                <a:stretch>
                  <a:fillRect l="-14089" t="-3509" b="-20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52618" y="809392"/>
                <a:ext cx="1778500" cy="6994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618" y="809392"/>
                <a:ext cx="1778500" cy="699487"/>
              </a:xfrm>
              <a:prstGeom prst="rect">
                <a:avLst/>
              </a:prstGeom>
              <a:blipFill>
                <a:blip r:embed="rId3"/>
                <a:stretch>
                  <a:fillRect l="-13699" t="-2609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20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4417" y="762318"/>
                <a:ext cx="5707625" cy="638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:r>
                  <a:rPr lang="en-GB" sz="2800" noProof="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800" dirty="0"/>
                      <m:t>S</m:t>
                    </m:r>
                    <m:r>
                      <m:rPr>
                        <m:sty m:val="p"/>
                      </m:rPr>
                      <a:rPr lang="en-GB" sz="280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17" y="762318"/>
                <a:ext cx="5707625" cy="6384697"/>
              </a:xfrm>
              <a:prstGeom prst="rect">
                <a:avLst/>
              </a:prstGeom>
              <a:blipFill>
                <a:blip r:embed="rId2"/>
                <a:stretch>
                  <a:fillRect l="-2244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mrlindsaymaths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Find ‘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’. Give your solution to 2 decimal places.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68056"/>
                <a:ext cx="6036461" cy="461665"/>
              </a:xfrm>
              <a:prstGeom prst="rect">
                <a:avLst/>
              </a:prstGeom>
              <a:blipFill>
                <a:blip r:embed="rId3"/>
                <a:stretch>
                  <a:fillRect l="-1515" t="-10526" r="-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4844572" y="762317"/>
                <a:ext cx="5707625" cy="6384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</a:t>
                </a: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dirty="0"/>
              </a:p>
              <a:p>
                <a:pPr>
                  <a:defRPr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572" y="762317"/>
                <a:ext cx="5707625" cy="6384697"/>
              </a:xfrm>
              <a:prstGeom prst="rect">
                <a:avLst/>
              </a:prstGeom>
              <a:blipFill>
                <a:blip r:embed="rId4"/>
                <a:stretch>
                  <a:fillRect l="-2244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00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650</Words>
  <Application>Microsoft Office PowerPoint</Application>
  <PresentationFormat>On-screen Show (4:3)</PresentationFormat>
  <Paragraphs>194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Re-arranging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123</cp:revision>
  <dcterms:created xsi:type="dcterms:W3CDTF">2018-01-26T08:52:52Z</dcterms:created>
  <dcterms:modified xsi:type="dcterms:W3CDTF">2019-06-06T15:14:18Z</dcterms:modified>
</cp:coreProperties>
</file>