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6" r:id="rId2"/>
    <p:sldId id="331" r:id="rId3"/>
    <p:sldId id="334" r:id="rId4"/>
    <p:sldId id="332" r:id="rId5"/>
    <p:sldId id="287" r:id="rId6"/>
    <p:sldId id="33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12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Chain Rule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526029" y="3998413"/>
                <a:ext cx="278460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029" y="3998413"/>
                <a:ext cx="2784608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C5B3B3-AD11-495E-8DB4-4C7F44760731}"/>
                  </a:ext>
                </a:extLst>
              </p:cNvPr>
              <p:cNvSpPr txBox="1"/>
              <p:nvPr/>
            </p:nvSpPr>
            <p:spPr>
              <a:xfrm>
                <a:off x="2994927" y="4954257"/>
                <a:ext cx="3227102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C5B3B3-AD11-495E-8DB4-4C7F44760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927" y="4954257"/>
                <a:ext cx="3227102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F8EB0F-0FB6-471E-A33E-76960B70D3CC}"/>
                  </a:ext>
                </a:extLst>
              </p:cNvPr>
              <p:cNvSpPr txBox="1"/>
              <p:nvPr/>
            </p:nvSpPr>
            <p:spPr>
              <a:xfrm>
                <a:off x="373487" y="5551571"/>
                <a:ext cx="1515479" cy="45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F8EB0F-0FB6-471E-A33E-76960B70D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5551571"/>
                <a:ext cx="1515479" cy="4512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6D12BC-92F5-4258-9D0C-C4AF5250C91E}"/>
                  </a:ext>
                </a:extLst>
              </p:cNvPr>
              <p:cNvSpPr txBox="1"/>
              <p:nvPr/>
            </p:nvSpPr>
            <p:spPr>
              <a:xfrm>
                <a:off x="373487" y="4442091"/>
                <a:ext cx="1101135" cy="350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6D12BC-92F5-4258-9D0C-C4AF5250C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4442091"/>
                <a:ext cx="1101135" cy="350096"/>
              </a:xfrm>
              <a:prstGeom prst="rect">
                <a:avLst/>
              </a:prstGeom>
              <a:blipFill>
                <a:blip r:embed="rId3"/>
                <a:stretch>
                  <a:fillRect l="-2762" r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3C09024-35D9-4BA4-99EB-6655411F9149}"/>
                  </a:ext>
                </a:extLst>
              </p:cNvPr>
              <p:cNvSpPr txBox="1"/>
              <p:nvPr/>
            </p:nvSpPr>
            <p:spPr>
              <a:xfrm>
                <a:off x="373487" y="1832205"/>
                <a:ext cx="1756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3C09024-35D9-4BA4-99EB-6655411F9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1832205"/>
                <a:ext cx="1756506" cy="307777"/>
              </a:xfrm>
              <a:prstGeom prst="rect">
                <a:avLst/>
              </a:prstGeom>
              <a:blipFill>
                <a:blip r:embed="rId4"/>
                <a:stretch>
                  <a:fillRect l="-1389" t="-4000" r="-138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696F04-208A-423C-97F8-721E51E1B42E}"/>
                  </a:ext>
                </a:extLst>
              </p:cNvPr>
              <p:cNvSpPr txBox="1"/>
              <p:nvPr/>
            </p:nvSpPr>
            <p:spPr>
              <a:xfrm>
                <a:off x="373487" y="3039943"/>
                <a:ext cx="160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696F04-208A-423C-97F8-721E51E1B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3039943"/>
                <a:ext cx="1607427" cy="307777"/>
              </a:xfrm>
              <a:prstGeom prst="rect">
                <a:avLst/>
              </a:prstGeom>
              <a:blipFill>
                <a:blip r:embed="rId5"/>
                <a:stretch>
                  <a:fillRect l="-3409" t="-4000" r="-113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83E18C7-BE89-42D3-B1D9-C51243DA9786}"/>
                  </a:ext>
                </a:extLst>
              </p:cNvPr>
              <p:cNvSpPr txBox="1"/>
              <p:nvPr/>
            </p:nvSpPr>
            <p:spPr>
              <a:xfrm>
                <a:off x="302532" y="625967"/>
                <a:ext cx="17183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(2</m:t>
                          </m:r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−3)</m:t>
                          </m:r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83E18C7-BE89-42D3-B1D9-C51243DA9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625967"/>
                <a:ext cx="1718356" cy="307777"/>
              </a:xfrm>
              <a:prstGeom prst="rect">
                <a:avLst/>
              </a:prstGeom>
              <a:blipFill>
                <a:blip r:embed="rId6"/>
                <a:stretch>
                  <a:fillRect l="-3191" t="-4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B11163-0BC4-4714-AA09-40687A4EF218}"/>
                  </a:ext>
                </a:extLst>
              </p:cNvPr>
              <p:cNvSpPr txBox="1"/>
              <p:nvPr/>
            </p:nvSpPr>
            <p:spPr>
              <a:xfrm>
                <a:off x="4908908" y="5551571"/>
                <a:ext cx="1419299" cy="6263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</m:e>
                      </m:ra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B11163-0BC4-4714-AA09-40687A4EF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908" y="5551571"/>
                <a:ext cx="1419299" cy="626325"/>
              </a:xfrm>
              <a:prstGeom prst="rect">
                <a:avLst/>
              </a:prstGeom>
              <a:blipFill>
                <a:blip r:embed="rId7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E3B536-CB1B-4477-BAD0-8EA710D6F221}"/>
                  </a:ext>
                </a:extLst>
              </p:cNvPr>
              <p:cNvSpPr txBox="1"/>
              <p:nvPr/>
            </p:nvSpPr>
            <p:spPr>
              <a:xfrm>
                <a:off x="4908908" y="4443374"/>
                <a:ext cx="1127936" cy="348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E3B536-CB1B-4477-BAD0-8EA710D6F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908" y="4443374"/>
                <a:ext cx="1127936" cy="348813"/>
              </a:xfrm>
              <a:prstGeom prst="rect">
                <a:avLst/>
              </a:prstGeom>
              <a:blipFill>
                <a:blip r:embed="rId8"/>
                <a:stretch>
                  <a:fillRect l="-2162" r="-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1A35DB-AD88-419E-B9A0-00208869DD5F}"/>
                  </a:ext>
                </a:extLst>
              </p:cNvPr>
              <p:cNvSpPr txBox="1"/>
              <p:nvPr/>
            </p:nvSpPr>
            <p:spPr>
              <a:xfrm>
                <a:off x="4889832" y="1773809"/>
                <a:ext cx="1800365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1A35DB-AD88-419E-B9A0-00208869D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832" y="1773809"/>
                <a:ext cx="1800365" cy="311239"/>
              </a:xfrm>
              <a:prstGeom prst="rect">
                <a:avLst/>
              </a:prstGeom>
              <a:blipFill>
                <a:blip r:embed="rId9"/>
                <a:stretch>
                  <a:fillRect l="-1356" r="-1356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D6F2EF-5F3B-41C1-A069-F065E87BD1D8}"/>
                  </a:ext>
                </a:extLst>
              </p:cNvPr>
              <p:cNvSpPr txBox="1"/>
              <p:nvPr/>
            </p:nvSpPr>
            <p:spPr>
              <a:xfrm>
                <a:off x="4889832" y="3011451"/>
                <a:ext cx="1651285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D6F2EF-5F3B-41C1-A069-F065E87BD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832" y="3011451"/>
                <a:ext cx="1651285" cy="311239"/>
              </a:xfrm>
              <a:prstGeom prst="rect">
                <a:avLst/>
              </a:prstGeom>
              <a:blipFill>
                <a:blip r:embed="rId10"/>
                <a:stretch>
                  <a:fillRect l="-3321" r="-1476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66825B0-08E0-40DB-AD9A-2BAFA1CA818E}"/>
                  </a:ext>
                </a:extLst>
              </p:cNvPr>
              <p:cNvSpPr txBox="1"/>
              <p:nvPr/>
            </p:nvSpPr>
            <p:spPr>
              <a:xfrm>
                <a:off x="4908908" y="558180"/>
                <a:ext cx="1762214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66825B0-08E0-40DB-AD9A-2BAFA1CA8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908" y="558180"/>
                <a:ext cx="1762214" cy="311239"/>
              </a:xfrm>
              <a:prstGeom prst="rect">
                <a:avLst/>
              </a:prstGeom>
              <a:blipFill>
                <a:blip r:embed="rId11"/>
                <a:stretch>
                  <a:fillRect l="-2768" t="-1961" r="-1384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FD8461-5699-44D3-B1C8-FE0E00B5F95C}"/>
                  </a:ext>
                </a:extLst>
              </p:cNvPr>
              <p:cNvSpPr txBox="1"/>
              <p:nvPr/>
            </p:nvSpPr>
            <p:spPr>
              <a:xfrm>
                <a:off x="302532" y="4694826"/>
                <a:ext cx="4483343" cy="631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FD8461-5699-44D3-B1C8-FE0E00B5F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4694826"/>
                <a:ext cx="4483343" cy="6310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01681C-E384-47FE-96A1-A8E0D9AFDF3C}"/>
                  </a:ext>
                </a:extLst>
              </p:cNvPr>
              <p:cNvSpPr txBox="1"/>
              <p:nvPr/>
            </p:nvSpPr>
            <p:spPr>
              <a:xfrm>
                <a:off x="302532" y="3727626"/>
                <a:ext cx="3056350" cy="489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01681C-E384-47FE-96A1-A8E0D9AFD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3727626"/>
                <a:ext cx="3056350" cy="4898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32F6F0-7D2F-47A2-ADA0-10E50D860056}"/>
                  </a:ext>
                </a:extLst>
              </p:cNvPr>
              <p:cNvSpPr txBox="1"/>
              <p:nvPr/>
            </p:nvSpPr>
            <p:spPr>
              <a:xfrm>
                <a:off x="302532" y="1534178"/>
                <a:ext cx="52348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func>
                        <m:func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−3)</m:t>
                          </m:r>
                        </m:e>
                      </m:func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32F6F0-7D2F-47A2-ADA0-10E50D860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1534178"/>
                <a:ext cx="523489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3D375-F49B-4751-8B4B-12FC755CF1F0}"/>
                  </a:ext>
                </a:extLst>
              </p:cNvPr>
              <p:cNvSpPr txBox="1"/>
              <p:nvPr/>
            </p:nvSpPr>
            <p:spPr>
              <a:xfrm>
                <a:off x="302532" y="2442389"/>
                <a:ext cx="3549946" cy="80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3D375-F49B-4751-8B4B-12FC755CF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2442389"/>
                <a:ext cx="3549946" cy="807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98C0C6-6083-4166-987B-F4B73D807FFB}"/>
                  </a:ext>
                </a:extLst>
              </p:cNvPr>
              <p:cNvSpPr txBox="1"/>
              <p:nvPr/>
            </p:nvSpPr>
            <p:spPr>
              <a:xfrm>
                <a:off x="302532" y="625967"/>
                <a:ext cx="51244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−3)</m:t>
                          </m:r>
                        </m:e>
                      </m:func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 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func>
                        <m:func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cos</m:t>
                          </m:r>
                        </m:fName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−3)</m:t>
                          </m:r>
                        </m:e>
                      </m:func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98C0C6-6083-4166-987B-F4B73D807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2" y="625967"/>
                <a:ext cx="512441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65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A0D0-ECD8-439F-A0AC-03633693ACE9}"/>
                  </a:ext>
                </a:extLst>
              </p:cNvPr>
              <p:cNvSpPr txBox="1"/>
              <p:nvPr/>
            </p:nvSpPr>
            <p:spPr>
              <a:xfrm>
                <a:off x="275949" y="5770903"/>
                <a:ext cx="4528612" cy="9763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</m:e>
                      </m:ra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=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3−</m:t>
                          </m:r>
                          <m:f>
                            <m:f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2√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rad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03A0D0-ECD8-439F-A0AC-03633693A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9" y="5770903"/>
                <a:ext cx="4528612" cy="976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3DD7D09-BB64-4F75-95B9-219FABA2B3B9}"/>
                  </a:ext>
                </a:extLst>
              </p:cNvPr>
              <p:cNvSpPr txBox="1"/>
              <p:nvPr/>
            </p:nvSpPr>
            <p:spPr>
              <a:xfrm>
                <a:off x="275949" y="4524654"/>
                <a:ext cx="3274871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3DD7D09-BB64-4F75-95B9-219FABA2B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9" y="4524654"/>
                <a:ext cx="3274871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3508762-62A7-4D47-AAF3-0A9B7D288817}"/>
                  </a:ext>
                </a:extLst>
              </p:cNvPr>
              <p:cNvSpPr txBox="1"/>
              <p:nvPr/>
            </p:nvSpPr>
            <p:spPr>
              <a:xfrm>
                <a:off x="275949" y="1692516"/>
                <a:ext cx="4827027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3508762-62A7-4D47-AAF3-0A9B7D288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9" y="1692516"/>
                <a:ext cx="4827027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6DA32E9-C3EA-424A-B5BC-733E29135D22}"/>
                  </a:ext>
                </a:extLst>
              </p:cNvPr>
              <p:cNvSpPr txBox="1"/>
              <p:nvPr/>
            </p:nvSpPr>
            <p:spPr>
              <a:xfrm>
                <a:off x="275949" y="2938763"/>
                <a:ext cx="2920992" cy="10311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6DA32E9-C3EA-424A-B5BC-733E29135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9" y="2938763"/>
                <a:ext cx="2920992" cy="1031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751C315-0F90-4E10-99FC-B08B7418E6D6}"/>
                  </a:ext>
                </a:extLst>
              </p:cNvPr>
              <p:cNvSpPr txBox="1"/>
              <p:nvPr/>
            </p:nvSpPr>
            <p:spPr>
              <a:xfrm>
                <a:off x="275949" y="446269"/>
                <a:ext cx="451559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</m:func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3−</m:t>
                          </m:r>
                          <m:f>
                            <m:f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func>
                        <m:func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751C315-0F90-4E10-99FC-B08B7418E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9" y="446269"/>
                <a:ext cx="4515595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14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49" y="1203958"/>
                <a:ext cx="415415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1203958"/>
                <a:ext cx="415415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41270-B41C-450A-9623-25BFA45AB601}"/>
                  </a:ext>
                </a:extLst>
              </p:cNvPr>
              <p:cNvSpPr txBox="1"/>
              <p:nvPr/>
            </p:nvSpPr>
            <p:spPr>
              <a:xfrm>
                <a:off x="538249" y="2228218"/>
                <a:ext cx="43176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41270-B41C-450A-9623-25BFA45AB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2228218"/>
                <a:ext cx="43176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9C49BE-B2A2-4C6A-8FFE-A9A9CCF3422C}"/>
                  </a:ext>
                </a:extLst>
              </p:cNvPr>
              <p:cNvSpPr txBox="1"/>
              <p:nvPr/>
            </p:nvSpPr>
            <p:spPr>
              <a:xfrm>
                <a:off x="538249" y="3252478"/>
                <a:ext cx="2548903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0" lang="en-GB" sz="3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e</m:t>
                              </m:r>
                            </m:e>
                            <m: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sup>
                          </m:sSup>
                        </m:fName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9C49BE-B2A2-4C6A-8FFE-A9A9CCF34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3252478"/>
                <a:ext cx="2548903" cy="630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14C0F2-A3CD-4F64-BC29-EDB3C904D202}"/>
                  </a:ext>
                </a:extLst>
              </p:cNvPr>
              <p:cNvSpPr txBox="1"/>
              <p:nvPr/>
            </p:nvSpPr>
            <p:spPr>
              <a:xfrm>
                <a:off x="538249" y="4352784"/>
                <a:ext cx="39521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14C0F2-A3CD-4F64-BC29-EDB3C904D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4352784"/>
                <a:ext cx="395217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C1C224-50C7-4BBC-8B3C-677C5C0C7342}"/>
                  </a:ext>
                </a:extLst>
              </p:cNvPr>
              <p:cNvSpPr txBox="1"/>
              <p:nvPr/>
            </p:nvSpPr>
            <p:spPr>
              <a:xfrm>
                <a:off x="538249" y="5377043"/>
                <a:ext cx="3568349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36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sSup>
                            <m:sSup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ra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C1C224-50C7-4BBC-8B3C-677C5C0C7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5377043"/>
                <a:ext cx="3568349" cy="6908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49" y="1203958"/>
                <a:ext cx="415415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1203958"/>
                <a:ext cx="415415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41270-B41C-450A-9623-25BFA45AB601}"/>
                  </a:ext>
                </a:extLst>
              </p:cNvPr>
              <p:cNvSpPr txBox="1"/>
              <p:nvPr/>
            </p:nvSpPr>
            <p:spPr>
              <a:xfrm>
                <a:off x="538249" y="2228218"/>
                <a:ext cx="43176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41270-B41C-450A-9623-25BFA45AB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2228218"/>
                <a:ext cx="43176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9C49BE-B2A2-4C6A-8FFE-A9A9CCF3422C}"/>
                  </a:ext>
                </a:extLst>
              </p:cNvPr>
              <p:cNvSpPr txBox="1"/>
              <p:nvPr/>
            </p:nvSpPr>
            <p:spPr>
              <a:xfrm>
                <a:off x="538249" y="3252478"/>
                <a:ext cx="2548903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0" lang="en-GB" sz="3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e</m:t>
                              </m:r>
                            </m:e>
                            <m: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sup>
                          </m:sSup>
                        </m:fName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9C49BE-B2A2-4C6A-8FFE-A9A9CCF34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3252478"/>
                <a:ext cx="2548903" cy="630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14C0F2-A3CD-4F64-BC29-EDB3C904D202}"/>
                  </a:ext>
                </a:extLst>
              </p:cNvPr>
              <p:cNvSpPr txBox="1"/>
              <p:nvPr/>
            </p:nvSpPr>
            <p:spPr>
              <a:xfrm>
                <a:off x="538249" y="4352784"/>
                <a:ext cx="39521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−8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14C0F2-A3CD-4F64-BC29-EDB3C904D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4352784"/>
                <a:ext cx="395217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C1C224-50C7-4BBC-8B3C-677C5C0C7342}"/>
                  </a:ext>
                </a:extLst>
              </p:cNvPr>
              <p:cNvSpPr txBox="1"/>
              <p:nvPr/>
            </p:nvSpPr>
            <p:spPr>
              <a:xfrm>
                <a:off x="538249" y="5377043"/>
                <a:ext cx="3568349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a:rPr kumimoji="0" lang="en-GB" sz="36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sSup>
                            <m:sSupPr>
                              <m:ctrlP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ra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C1C224-50C7-4BBC-8B3C-677C5C0C7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9" y="5377043"/>
                <a:ext cx="3568349" cy="6908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019E6B-7CCA-421D-8C9C-B2A5E5EAA28F}"/>
                  </a:ext>
                </a:extLst>
              </p:cNvPr>
              <p:cNvSpPr txBox="1"/>
              <p:nvPr/>
            </p:nvSpPr>
            <p:spPr>
              <a:xfrm>
                <a:off x="4855906" y="1296291"/>
                <a:ext cx="3827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(10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x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−8)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−8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−2</m:t>
                            </m:r>
                          </m:e>
                        </m:d>
                      </m:e>
                    </m:func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019E6B-7CCA-421D-8C9C-B2A5E5EAA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906" y="1296291"/>
                <a:ext cx="3827458" cy="369332"/>
              </a:xfrm>
              <a:prstGeom prst="rect">
                <a:avLst/>
              </a:prstGeom>
              <a:blipFill>
                <a:blip r:embed="rId8"/>
                <a:stretch>
                  <a:fillRect l="-2073"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2E1B54-AA0D-41F9-8BB1-031CFAD4F322}"/>
                  </a:ext>
                </a:extLst>
              </p:cNvPr>
              <p:cNvSpPr txBox="1"/>
              <p:nvPr/>
            </p:nvSpPr>
            <p:spPr>
              <a:xfrm>
                <a:off x="4855906" y="2320551"/>
                <a:ext cx="41496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−(10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x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−8)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−8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−2</m:t>
                            </m:r>
                          </m:e>
                        </m:d>
                      </m:e>
                    </m:func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2E1B54-AA0D-41F9-8BB1-031CFAD4F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906" y="2320551"/>
                <a:ext cx="4149662" cy="369332"/>
              </a:xfrm>
              <a:prstGeom prst="rect">
                <a:avLst/>
              </a:prstGeom>
              <a:blipFill>
                <a:blip r:embed="rId9"/>
                <a:stretch>
                  <a:fillRect t="-1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FC19EB-650D-4C98-88DA-C7DCF4AD176E}"/>
                  </a:ext>
                </a:extLst>
              </p:cNvPr>
              <p:cNvSpPr txBox="1"/>
              <p:nvPr/>
            </p:nvSpPr>
            <p:spPr>
              <a:xfrm>
                <a:off x="4855906" y="3437144"/>
                <a:ext cx="2802627" cy="41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(10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x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−8)</m:t>
                    </m:r>
                    <m:func>
                      <m:func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GB" sz="24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e</m:t>
                            </m:r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−8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−2</m:t>
                            </m:r>
                          </m:sup>
                        </m:sSup>
                      </m:fName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func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FC19EB-650D-4C98-88DA-C7DCF4AD1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906" y="3437144"/>
                <a:ext cx="2802627" cy="4199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6793FC-6232-4EA5-A77F-06765D211025}"/>
                  </a:ext>
                </a:extLst>
              </p:cNvPr>
              <p:cNvSpPr txBox="1"/>
              <p:nvPr/>
            </p:nvSpPr>
            <p:spPr>
              <a:xfrm>
                <a:off x="4855906" y="4466871"/>
                <a:ext cx="1187889" cy="524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</m:t>
                        </m:r>
                        <m: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−8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6793FC-6232-4EA5-A77F-06765D211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906" y="4466871"/>
                <a:ext cx="1187889" cy="5248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17CE4CC-D913-44A4-8CB6-E6EE915DE218}"/>
                  </a:ext>
                </a:extLst>
              </p:cNvPr>
              <p:cNvSpPr txBox="1"/>
              <p:nvPr/>
            </p:nvSpPr>
            <p:spPr>
              <a:xfrm>
                <a:off x="4778293" y="5577336"/>
                <a:ext cx="2978123" cy="9991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r>
                                    <a:rPr lang="en-GB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−8</m:t>
                                  </m:r>
                                </m:e>
                              </m:d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ad>
                                <m:radPr>
                                  <m:ctrlPr>
                                    <a:rPr lang="en-GB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GB" sz="2400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sz="2400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sz="2400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GB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−8</m:t>
                                          </m:r>
                                          <m:r>
                                            <a:rPr lang="en-GB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GB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rad>
                            </m:den>
                          </m:f>
                        </m:e>
                        <m:sup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</m:sSup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17CE4CC-D913-44A4-8CB6-E6EE915DE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293" y="5577336"/>
                <a:ext cx="2978123" cy="9991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22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Chain Rule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2019-07-23T11:04:23Z</dcterms:modified>
</cp:coreProperties>
</file>