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1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1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Chain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39531" y="3904486"/>
                <a:ext cx="260661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531" y="3904486"/>
                <a:ext cx="2606611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493922" y="4935845"/>
                <a:ext cx="18978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922" y="4935845"/>
                <a:ext cx="1897827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715423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715423" cy="709297"/>
              </a:xfrm>
              <a:prstGeom prst="rect">
                <a:avLst/>
              </a:prstGeom>
              <a:blipFill>
                <a:blip r:embed="rId3"/>
                <a:stretch>
                  <a:fillRect l="-8969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42444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3200" b="0" i="0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log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⁡(2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4244432" cy="492443"/>
              </a:xfrm>
              <a:prstGeom prst="rect">
                <a:avLst/>
              </a:prstGeom>
              <a:blipFill>
                <a:blip r:embed="rId4"/>
                <a:stretch>
                  <a:fillRect l="-5891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3757567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3757567" cy="709297"/>
              </a:xfrm>
              <a:prstGeom prst="rect">
                <a:avLst/>
              </a:prstGeom>
              <a:blipFill>
                <a:blip r:embed="rId5"/>
                <a:stretch>
                  <a:fillRect l="-6656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42444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3200" b="0" i="0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log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⁡(3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4244432" cy="492443"/>
              </a:xfrm>
              <a:prstGeom prst="rect">
                <a:avLst/>
              </a:prstGeom>
              <a:blipFill>
                <a:blip r:embed="rId6"/>
                <a:stretch>
                  <a:fillRect l="-5891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886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osec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osec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886005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  <a:blipFill>
                <a:blip r:embed="rId5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7431622" cy="8083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000" b="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cosec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osec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  <m:func>
                      <m:func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cosec</m:t>
                        </m:r>
                        <m:r>
                          <a:rPr lang="en-GB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func>
                          <m:funcPr>
                            <m:ctrlP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(4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</m:func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osec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  <m:func>
                      <m:func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cosec</m:t>
                        </m:r>
                        <m:r>
                          <a:rPr lang="en-GB" sz="20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func>
                          <m:funcPr>
                            <m:ctrlP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(4</m:t>
                            </m:r>
                            <m:sSup>
                              <m:sSupPr>
                                <m:ctrlP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000" dirty="0"/>
                  <a:t>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/>
                  <a:t> 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7431622" cy="8083367"/>
              </a:xfrm>
              <a:prstGeom prst="rect">
                <a:avLst/>
              </a:prstGeom>
              <a:blipFill>
                <a:blip r:embed="rId4"/>
                <a:stretch>
                  <a:fillRect l="-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977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263842" y="0"/>
                <a:ext cx="8654127" cy="697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rgbClr val="007FFF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(4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lang="en-GB" sz="20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20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sup>
                        </m:sSup>
                      </m:e>
                    </m:func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GB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(4</m:t>
                        </m:r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</m:func>
                    <m:func>
                      <m:func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kumimoji="0" lang="en-GB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kumimoji="0" lang="en-GB" sz="2000" b="0" i="0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kumimoji="0" lang="en-GB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GB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kumimoji="0" lang="en-GB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GB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GB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GB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GB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func>
                          <m:funcPr>
                            <m:ctrlPr>
                              <a:rPr kumimoji="0" lang="en-GB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GB" sz="2000" b="0" i="0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kumimoji="0" lang="en-GB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GB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r>
                                  <a:rPr kumimoji="0" lang="en-GB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⁡(4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−1)</m:t>
                        </m:r>
                      </m:den>
                    </m:f>
                    <m:r>
                      <a: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</m:t>
                    </m:r>
                    <m:r>
                      <m:rPr>
                        <m:sty m:val="p"/>
                      </m:rPr>
                      <a: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tan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</m:t>
                        </m:r>
                        <m:r>
                          <a: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000" b="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r>
                  <a:rPr lang="en-GB" sz="2000" dirty="0"/>
                  <a:t>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e>
                    </m:d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−1  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GB" sz="20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func>
                          <m:func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=4(4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func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)) 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42" y="0"/>
                <a:ext cx="8654127" cy="6978642"/>
              </a:xfrm>
              <a:prstGeom prst="rect">
                <a:avLst/>
              </a:prstGeom>
              <a:blipFill>
                <a:blip r:embed="rId4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09857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Office PowerPoint</Application>
  <PresentationFormat>On-screen Show (4:3)</PresentationFormat>
  <Paragraphs>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Chain Rule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141</cp:revision>
  <dcterms:created xsi:type="dcterms:W3CDTF">2018-01-26T08:52:52Z</dcterms:created>
  <dcterms:modified xsi:type="dcterms:W3CDTF">2019-07-23T12:29:43Z</dcterms:modified>
</cp:coreProperties>
</file>