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9" r:id="rId2"/>
    <p:sldId id="292" r:id="rId3"/>
    <p:sldId id="294" r:id="rId4"/>
    <p:sldId id="295" r:id="rId5"/>
    <p:sldId id="296" r:id="rId6"/>
    <p:sldId id="298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F8767C-F871-4928-9453-CC866AC5D03F}" v="226" dt="2022-03-13T17:14:42.9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>
        <p:scale>
          <a:sx n="50" d="100"/>
          <a:sy n="50" d="100"/>
        </p:scale>
        <p:origin x="-176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" userId="8e34849a5da64a39" providerId="LiveId" clId="{68F8767C-F871-4928-9453-CC866AC5D03F}"/>
    <pc:docChg chg="undo custSel addSld delSld modSld sldOrd">
      <pc:chgData name="C" userId="8e34849a5da64a39" providerId="LiveId" clId="{68F8767C-F871-4928-9453-CC866AC5D03F}" dt="2022-03-13T17:14:42.992" v="400"/>
      <pc:docMkLst>
        <pc:docMk/>
      </pc:docMkLst>
      <pc:sldChg chg="addSp delSp modSp mod modAnim">
        <pc:chgData name="C" userId="8e34849a5da64a39" providerId="LiveId" clId="{68F8767C-F871-4928-9453-CC866AC5D03F}" dt="2022-03-13T15:12:36.983" v="265"/>
        <pc:sldMkLst>
          <pc:docMk/>
          <pc:sldMk cId="882340753" sldId="292"/>
        </pc:sldMkLst>
        <pc:spChg chg="add mod">
          <ac:chgData name="C" userId="8e34849a5da64a39" providerId="LiveId" clId="{68F8767C-F871-4928-9453-CC866AC5D03F}" dt="2022-03-13T14:44:57.224" v="226" actId="207"/>
          <ac:spMkLst>
            <pc:docMk/>
            <pc:sldMk cId="882340753" sldId="292"/>
            <ac:spMk id="11" creationId="{D5ECC33C-71B2-4815-9823-7C6571D377C8}"/>
          </ac:spMkLst>
        </pc:spChg>
        <pc:spChg chg="add del mod">
          <ac:chgData name="C" userId="8e34849a5da64a39" providerId="LiveId" clId="{68F8767C-F871-4928-9453-CC866AC5D03F}" dt="2022-03-13T14:33:44.481" v="48" actId="22"/>
          <ac:spMkLst>
            <pc:docMk/>
            <pc:sldMk cId="882340753" sldId="292"/>
            <ac:spMk id="14" creationId="{B8B94C3C-9B7E-4F82-889C-5DCDAC313925}"/>
          </ac:spMkLst>
        </pc:spChg>
        <pc:spChg chg="add mod">
          <ac:chgData name="C" userId="8e34849a5da64a39" providerId="LiveId" clId="{68F8767C-F871-4928-9453-CC866AC5D03F}" dt="2022-03-13T14:45:05.802" v="227" actId="207"/>
          <ac:spMkLst>
            <pc:docMk/>
            <pc:sldMk cId="882340753" sldId="292"/>
            <ac:spMk id="15" creationId="{8F090D55-49A6-402C-ADE0-AD78E3DFE0D5}"/>
          </ac:spMkLst>
        </pc:spChg>
        <pc:spChg chg="add mod">
          <ac:chgData name="C" userId="8e34849a5da64a39" providerId="LiveId" clId="{68F8767C-F871-4928-9453-CC866AC5D03F}" dt="2022-03-13T14:45:13.348" v="228" actId="207"/>
          <ac:spMkLst>
            <pc:docMk/>
            <pc:sldMk cId="882340753" sldId="292"/>
            <ac:spMk id="16" creationId="{51F215A4-E7A3-4854-ABB1-3D9CD321E279}"/>
          </ac:spMkLst>
        </pc:spChg>
        <pc:spChg chg="add mod">
          <ac:chgData name="C" userId="8e34849a5da64a39" providerId="LiveId" clId="{68F8767C-F871-4928-9453-CC866AC5D03F}" dt="2022-03-13T14:45:19.897" v="229" actId="207"/>
          <ac:spMkLst>
            <pc:docMk/>
            <pc:sldMk cId="882340753" sldId="292"/>
            <ac:spMk id="19" creationId="{C0E65DBE-875A-4899-AD13-2A5AA29ACE81}"/>
          </ac:spMkLst>
        </pc:spChg>
        <pc:spChg chg="add mod">
          <ac:chgData name="C" userId="8e34849a5da64a39" providerId="LiveId" clId="{68F8767C-F871-4928-9453-CC866AC5D03F}" dt="2022-03-13T14:45:26.085" v="230" actId="207"/>
          <ac:spMkLst>
            <pc:docMk/>
            <pc:sldMk cId="882340753" sldId="292"/>
            <ac:spMk id="20" creationId="{E14CF4BB-D7A8-4141-95BB-791798EB663B}"/>
          </ac:spMkLst>
        </pc:spChg>
        <pc:spChg chg="add mod">
          <ac:chgData name="C" userId="8e34849a5da64a39" providerId="LiveId" clId="{68F8767C-F871-4928-9453-CC866AC5D03F}" dt="2022-03-13T14:45:32.664" v="231" actId="207"/>
          <ac:spMkLst>
            <pc:docMk/>
            <pc:sldMk cId="882340753" sldId="292"/>
            <ac:spMk id="21" creationId="{D444447A-6914-410D-BEC7-071D99805946}"/>
          </ac:spMkLst>
        </pc:spChg>
        <pc:spChg chg="add mod">
          <ac:chgData name="C" userId="8e34849a5da64a39" providerId="LiveId" clId="{68F8767C-F871-4928-9453-CC866AC5D03F}" dt="2022-03-13T14:45:38.916" v="232" actId="207"/>
          <ac:spMkLst>
            <pc:docMk/>
            <pc:sldMk cId="882340753" sldId="292"/>
            <ac:spMk id="22" creationId="{3E97367E-BF25-4557-9FE3-25398BDF0209}"/>
          </ac:spMkLst>
        </pc:spChg>
        <pc:spChg chg="add mod">
          <ac:chgData name="C" userId="8e34849a5da64a39" providerId="LiveId" clId="{68F8767C-F871-4928-9453-CC866AC5D03F}" dt="2022-03-13T14:45:45.423" v="233" actId="207"/>
          <ac:spMkLst>
            <pc:docMk/>
            <pc:sldMk cId="882340753" sldId="292"/>
            <ac:spMk id="23" creationId="{FBF347EA-CAA5-46D2-8A59-1FEE0195E6DC}"/>
          </ac:spMkLst>
        </pc:spChg>
      </pc:sldChg>
      <pc:sldChg chg="modSp modAnim">
        <pc:chgData name="C" userId="8e34849a5da64a39" providerId="LiveId" clId="{68F8767C-F871-4928-9453-CC866AC5D03F}" dt="2022-03-13T16:38:31.572" v="297" actId="20577"/>
        <pc:sldMkLst>
          <pc:docMk/>
          <pc:sldMk cId="1010425138" sldId="295"/>
        </pc:sldMkLst>
        <pc:spChg chg="mod">
          <ac:chgData name="C" userId="8e34849a5da64a39" providerId="LiveId" clId="{68F8767C-F871-4928-9453-CC866AC5D03F}" dt="2022-03-13T16:38:31.572" v="297" actId="20577"/>
          <ac:spMkLst>
            <pc:docMk/>
            <pc:sldMk cId="1010425138" sldId="295"/>
            <ac:spMk id="8" creationId="{2B7FA492-A4C0-4539-84ED-2CF07395EFB5}"/>
          </ac:spMkLst>
        </pc:spChg>
      </pc:sldChg>
      <pc:sldChg chg="modSp modAnim">
        <pc:chgData name="C" userId="8e34849a5da64a39" providerId="LiveId" clId="{68F8767C-F871-4928-9453-CC866AC5D03F}" dt="2022-03-13T16:48:49.558" v="326" actId="20577"/>
        <pc:sldMkLst>
          <pc:docMk/>
          <pc:sldMk cId="1097041484" sldId="296"/>
        </pc:sldMkLst>
        <pc:spChg chg="mod">
          <ac:chgData name="C" userId="8e34849a5da64a39" providerId="LiveId" clId="{68F8767C-F871-4928-9453-CC866AC5D03F}" dt="2022-03-13T16:48:49.558" v="326" actId="20577"/>
          <ac:spMkLst>
            <pc:docMk/>
            <pc:sldMk cId="1097041484" sldId="296"/>
            <ac:spMk id="9" creationId="{10B80523-E086-40EA-9E6B-FD441932B78F}"/>
          </ac:spMkLst>
        </pc:spChg>
      </pc:sldChg>
      <pc:sldChg chg="delSp add del mod ord delAnim">
        <pc:chgData name="C" userId="8e34849a5da64a39" providerId="LiveId" clId="{68F8767C-F871-4928-9453-CC866AC5D03F}" dt="2022-03-13T16:59:34.416" v="364" actId="47"/>
        <pc:sldMkLst>
          <pc:docMk/>
          <pc:sldMk cId="3042353597" sldId="297"/>
        </pc:sldMkLst>
        <pc:spChg chg="del">
          <ac:chgData name="C" userId="8e34849a5da64a39" providerId="LiveId" clId="{68F8767C-F871-4928-9453-CC866AC5D03F}" dt="2022-03-13T16:50:41.008" v="331" actId="478"/>
          <ac:spMkLst>
            <pc:docMk/>
            <pc:sldMk cId="3042353597" sldId="297"/>
            <ac:spMk id="8" creationId="{2B7FA492-A4C0-4539-84ED-2CF07395EFB5}"/>
          </ac:spMkLst>
        </pc:spChg>
        <pc:spChg chg="del">
          <ac:chgData name="C" userId="8e34849a5da64a39" providerId="LiveId" clId="{68F8767C-F871-4928-9453-CC866AC5D03F}" dt="2022-03-13T16:50:45.742" v="332" actId="478"/>
          <ac:spMkLst>
            <pc:docMk/>
            <pc:sldMk cId="3042353597" sldId="297"/>
            <ac:spMk id="11" creationId="{62114B2D-F4AF-4A70-AAB3-3006CE1C1153}"/>
          </ac:spMkLst>
        </pc:spChg>
      </pc:sldChg>
      <pc:sldChg chg="addSp delSp modSp add mod modClrScheme delAnim modAnim chgLayout">
        <pc:chgData name="C" userId="8e34849a5da64a39" providerId="LiveId" clId="{68F8767C-F871-4928-9453-CC866AC5D03F}" dt="2022-03-13T17:14:42.992" v="400"/>
        <pc:sldMkLst>
          <pc:docMk/>
          <pc:sldMk cId="3120170060" sldId="298"/>
        </pc:sldMkLst>
        <pc:spChg chg="add del mod ord">
          <ac:chgData name="C" userId="8e34849a5da64a39" providerId="LiveId" clId="{68F8767C-F871-4928-9453-CC866AC5D03F}" dt="2022-03-13T16:53:48.649" v="337" actId="478"/>
          <ac:spMkLst>
            <pc:docMk/>
            <pc:sldMk cId="3120170060" sldId="298"/>
            <ac:spMk id="2" creationId="{785A47D2-0523-40D5-8A02-F3D776C09259}"/>
          </ac:spMkLst>
        </pc:spChg>
        <pc:spChg chg="add del mod ord">
          <ac:chgData name="C" userId="8e34849a5da64a39" providerId="LiveId" clId="{68F8767C-F871-4928-9453-CC866AC5D03F}" dt="2022-03-13T16:51:36.053" v="336" actId="3680"/>
          <ac:spMkLst>
            <pc:docMk/>
            <pc:sldMk cId="3120170060" sldId="298"/>
            <ac:spMk id="3" creationId="{CAB15D07-A310-4064-B57F-7BD50D790FF1}"/>
          </ac:spMkLst>
        </pc:spChg>
        <pc:spChg chg="del">
          <ac:chgData name="C" userId="8e34849a5da64a39" providerId="LiveId" clId="{68F8767C-F871-4928-9453-CC866AC5D03F}" dt="2022-03-13T16:56:33.043" v="347" actId="478"/>
          <ac:spMkLst>
            <pc:docMk/>
            <pc:sldMk cId="3120170060" sldId="298"/>
            <ac:spMk id="6" creationId="{EF7B4C90-B8AE-4951-AF5A-523D330814EB}"/>
          </ac:spMkLst>
        </pc:spChg>
        <pc:spChg chg="del">
          <ac:chgData name="C" userId="8e34849a5da64a39" providerId="LiveId" clId="{68F8767C-F871-4928-9453-CC866AC5D03F}" dt="2022-03-13T16:50:57.381" v="334" actId="478"/>
          <ac:spMkLst>
            <pc:docMk/>
            <pc:sldMk cId="3120170060" sldId="298"/>
            <ac:spMk id="7" creationId="{BF7B5449-6E7B-4683-9D54-95E8D7814C6F}"/>
          </ac:spMkLst>
        </pc:spChg>
        <pc:spChg chg="del">
          <ac:chgData name="C" userId="8e34849a5da64a39" providerId="LiveId" clId="{68F8767C-F871-4928-9453-CC866AC5D03F}" dt="2022-03-13T16:50:52.218" v="333" actId="478"/>
          <ac:spMkLst>
            <pc:docMk/>
            <pc:sldMk cId="3120170060" sldId="298"/>
            <ac:spMk id="9" creationId="{10B80523-E086-40EA-9E6B-FD441932B78F}"/>
          </ac:spMkLst>
        </pc:spChg>
        <pc:graphicFrameChg chg="add mod ord modGraphic">
          <ac:chgData name="C" userId="8e34849a5da64a39" providerId="LiveId" clId="{68F8767C-F871-4928-9453-CC866AC5D03F}" dt="2022-03-13T17:14:28.296" v="399" actId="1036"/>
          <ac:graphicFrameMkLst>
            <pc:docMk/>
            <pc:sldMk cId="3120170060" sldId="298"/>
            <ac:graphicFrameMk id="4" creationId="{78E1FD4F-C954-4292-8731-BBA260E37215}"/>
          </ac:graphicFrameMkLst>
        </pc:graphicFrameChg>
      </pc:sldChg>
      <pc:sldChg chg="modSp add mod">
        <pc:chgData name="C" userId="8e34849a5da64a39" providerId="LiveId" clId="{68F8767C-F871-4928-9453-CC866AC5D03F}" dt="2022-03-13T17:13:34.855" v="397" actId="207"/>
        <pc:sldMkLst>
          <pc:docMk/>
          <pc:sldMk cId="1403952344" sldId="299"/>
        </pc:sldMkLst>
        <pc:graphicFrameChg chg="mod modGraphic">
          <ac:chgData name="C" userId="8e34849a5da64a39" providerId="LiveId" clId="{68F8767C-F871-4928-9453-CC866AC5D03F}" dt="2022-03-13T17:13:34.855" v="397" actId="207"/>
          <ac:graphicFrameMkLst>
            <pc:docMk/>
            <pc:sldMk cId="1403952344" sldId="299"/>
            <ac:graphicFrameMk id="4" creationId="{78E1FD4F-C954-4292-8731-BBA260E37215}"/>
          </ac:graphicFrameMkLst>
        </pc:graphicFrameChg>
      </pc:sldChg>
      <pc:sldChg chg="modSp add del mod">
        <pc:chgData name="C" userId="8e34849a5da64a39" providerId="LiveId" clId="{68F8767C-F871-4928-9453-CC866AC5D03F}" dt="2022-03-13T17:05:17.673" v="382" actId="47"/>
        <pc:sldMkLst>
          <pc:docMk/>
          <pc:sldMk cId="3496496400" sldId="299"/>
        </pc:sldMkLst>
        <pc:graphicFrameChg chg="mod modGraphic">
          <ac:chgData name="C" userId="8e34849a5da64a39" providerId="LiveId" clId="{68F8767C-F871-4928-9453-CC866AC5D03F}" dt="2022-03-13T17:03:31.769" v="381"/>
          <ac:graphicFrameMkLst>
            <pc:docMk/>
            <pc:sldMk cId="3496496400" sldId="299"/>
            <ac:graphicFrameMk id="4" creationId="{78E1FD4F-C954-4292-8731-BBA260E3721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631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105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454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47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9.png"/><Relationship Id="rId4" Type="http://schemas.openxmlformats.org/officeDocument/2006/relationships/image" Target="../media/image1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20.png"/><Relationship Id="rId4" Type="http://schemas.openxmlformats.org/officeDocument/2006/relationships/image" Target="../media/image14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Chain Rule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xmlns="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266382" y="3870057"/>
                <a:ext cx="2606611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−2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382" y="3870057"/>
                <a:ext cx="2606611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8F22519D-410C-4E97-9749-8C7DD5066AE2}"/>
                  </a:ext>
                </a:extLst>
              </p:cNvPr>
              <p:cNvSpPr txBox="1"/>
              <p:nvPr/>
            </p:nvSpPr>
            <p:spPr>
              <a:xfrm>
                <a:off x="2975166" y="4927333"/>
                <a:ext cx="1897827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166" y="4927333"/>
                <a:ext cx="1897827" cy="7012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294492" cy="709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294492" cy="709297"/>
              </a:xfrm>
              <a:prstGeom prst="rect">
                <a:avLst/>
              </a:prstGeom>
              <a:blipFill>
                <a:blip r:embed="rId3"/>
                <a:stretch>
                  <a:fillRect l="-7394" t="-1724" b="-19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3748790"/>
                <a:ext cx="39015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3748790"/>
                <a:ext cx="3901581" cy="492443"/>
              </a:xfrm>
              <a:prstGeom prst="rect">
                <a:avLst/>
              </a:prstGeom>
              <a:blipFill>
                <a:blip r:embed="rId4"/>
                <a:stretch>
                  <a:fillRect l="-6250" t="-24691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027A1C70-2F6C-4529-9F13-586463B72C45}"/>
                  </a:ext>
                </a:extLst>
              </p:cNvPr>
              <p:cNvSpPr txBox="1"/>
              <p:nvPr/>
            </p:nvSpPr>
            <p:spPr>
              <a:xfrm>
                <a:off x="4894458" y="809393"/>
                <a:ext cx="3294492" cy="709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7A1C70-2F6C-4529-9F13-586463B72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458" y="809393"/>
                <a:ext cx="3294492" cy="709297"/>
              </a:xfrm>
              <a:prstGeom prst="rect">
                <a:avLst/>
              </a:prstGeom>
              <a:blipFill>
                <a:blip r:embed="rId5"/>
                <a:stretch>
                  <a:fillRect l="-7593" t="-1724" b="-19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6B32BD66-830A-434A-99C8-C13E5CDBB206}"/>
                  </a:ext>
                </a:extLst>
              </p:cNvPr>
              <p:cNvSpPr txBox="1"/>
              <p:nvPr/>
            </p:nvSpPr>
            <p:spPr>
              <a:xfrm>
                <a:off x="4894458" y="3748790"/>
                <a:ext cx="41045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GB" sz="3200" b="0" i="1" u="none" strike="noStrike" kern="1200" cap="none" spc="0" normalizeH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GB" sz="3200" b="0" i="1" u="none" strike="noStrike" kern="1200" cap="none" spc="0" normalizeH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GB" sz="3200" b="0" i="1" u="none" strike="noStrike" kern="1200" cap="none" spc="0" normalizeH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+2</m:t>
                            </m:r>
                            <m:r>
                              <a:rPr kumimoji="0" lang="en-GB" sz="3200" b="0" i="1" u="none" strike="noStrike" kern="1200" cap="none" spc="0" normalizeH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32BD66-830A-434A-99C8-C13E5CDBB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458" y="3748790"/>
                <a:ext cx="4104585" cy="492443"/>
              </a:xfrm>
              <a:prstGeom prst="rect">
                <a:avLst/>
              </a:prstGeom>
              <a:blipFill>
                <a:blip r:embed="rId6"/>
                <a:stretch>
                  <a:fillRect l="-6092" t="-24691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D5ECC33C-71B2-4815-9823-7C6571D377C8}"/>
                  </a:ext>
                </a:extLst>
              </p:cNvPr>
              <p:cNvSpPr txBox="1"/>
              <p:nvPr/>
            </p:nvSpPr>
            <p:spPr>
              <a:xfrm>
                <a:off x="410848" y="1698393"/>
                <a:ext cx="2495106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=2(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+2)×1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5ECC33C-71B2-4815-9823-7C6571D37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1698393"/>
                <a:ext cx="2495106" cy="7012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8F090D55-49A6-402C-ADE0-AD78E3DFE0D5}"/>
                  </a:ext>
                </a:extLst>
              </p:cNvPr>
              <p:cNvSpPr txBox="1"/>
              <p:nvPr/>
            </p:nvSpPr>
            <p:spPr>
              <a:xfrm>
                <a:off x="392574" y="2627089"/>
                <a:ext cx="1968744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090D55-49A6-402C-ADE0-AD78E3DFE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74" y="2627089"/>
                <a:ext cx="1968744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51F215A4-E7A3-4854-ABB1-3D9CD321E279}"/>
                  </a:ext>
                </a:extLst>
              </p:cNvPr>
              <p:cNvSpPr txBox="1"/>
              <p:nvPr/>
            </p:nvSpPr>
            <p:spPr>
              <a:xfrm>
                <a:off x="410848" y="4314663"/>
                <a:ext cx="2739211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1F215A4-E7A3-4854-ABB1-3D9CD321E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4314663"/>
                <a:ext cx="2739211" cy="7012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C0E65DBE-875A-4899-AD13-2A5AA29ACE81}"/>
                  </a:ext>
                </a:extLst>
              </p:cNvPr>
              <p:cNvSpPr txBox="1"/>
              <p:nvPr/>
            </p:nvSpPr>
            <p:spPr>
              <a:xfrm>
                <a:off x="410848" y="5334699"/>
                <a:ext cx="2281266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=8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E65DBE-875A-4899-AD13-2A5AA29ACE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5334699"/>
                <a:ext cx="2281266" cy="70128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E14CF4BB-D7A8-4141-95BB-791798EB663B}"/>
                  </a:ext>
                </a:extLst>
              </p:cNvPr>
              <p:cNvSpPr txBox="1"/>
              <p:nvPr/>
            </p:nvSpPr>
            <p:spPr>
              <a:xfrm>
                <a:off x="4856519" y="1698393"/>
                <a:ext cx="2495106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=2(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+5)×1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14CF4BB-D7A8-4141-95BB-791798EB6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519" y="1698393"/>
                <a:ext cx="2495106" cy="7012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D444447A-6914-410D-BEC7-071D99805946}"/>
                  </a:ext>
                </a:extLst>
              </p:cNvPr>
              <p:cNvSpPr txBox="1"/>
              <p:nvPr/>
            </p:nvSpPr>
            <p:spPr>
              <a:xfrm>
                <a:off x="4838245" y="2627089"/>
                <a:ext cx="1968744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444447A-6914-410D-BEC7-071D99805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245" y="2627089"/>
                <a:ext cx="1968744" cy="7012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3E97367E-BF25-4557-9FE3-25398BDF0209}"/>
                  </a:ext>
                </a:extLst>
              </p:cNvPr>
              <p:cNvSpPr txBox="1"/>
              <p:nvPr/>
            </p:nvSpPr>
            <p:spPr>
              <a:xfrm>
                <a:off x="4856519" y="4314663"/>
                <a:ext cx="3856440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E97367E-BF25-4557-9FE3-25398BDF02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519" y="4314663"/>
                <a:ext cx="3856440" cy="70128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FBF347EA-CAA5-46D2-8A59-1FEE0195E6DC}"/>
                  </a:ext>
                </a:extLst>
              </p:cNvPr>
              <p:cNvSpPr txBox="1"/>
              <p:nvPr/>
            </p:nvSpPr>
            <p:spPr>
              <a:xfrm>
                <a:off x="4856519" y="5334699"/>
                <a:ext cx="3568413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=4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BF347EA-CAA5-46D2-8A59-1FEE0195E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519" y="5334699"/>
                <a:ext cx="3568413" cy="7012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1" grpId="0"/>
      <p:bldP spid="15" grpId="0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6F1DF526-6C2A-4D3D-84F0-C9B2C0A4527D}"/>
                  </a:ext>
                </a:extLst>
              </p:cNvPr>
              <p:cNvSpPr/>
              <p:nvPr/>
            </p:nvSpPr>
            <p:spPr>
              <a:xfrm>
                <a:off x="160980" y="6790"/>
                <a:ext cx="3896247" cy="82489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3896247" cy="8248989"/>
              </a:xfrm>
              <a:prstGeom prst="rect">
                <a:avLst/>
              </a:prstGeom>
              <a:blipFill>
                <a:blip r:embed="rId4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BCF99578-3B88-4504-9A2E-EAB2EF9A8C6A}"/>
                  </a:ext>
                </a:extLst>
              </p:cNvPr>
              <p:cNvSpPr/>
              <p:nvPr/>
            </p:nvSpPr>
            <p:spPr>
              <a:xfrm>
                <a:off x="4291312" y="6790"/>
                <a:ext cx="3896247" cy="6852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en-GB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𝑘𝑥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sSup>
                          <m:sSup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+3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+2 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.3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𝑏𝑥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𝑏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312" y="6790"/>
                <a:ext cx="3896247" cy="6852260"/>
              </a:xfrm>
              <a:prstGeom prst="rect">
                <a:avLst/>
              </a:prstGeom>
              <a:blipFill>
                <a:blip r:embed="rId5"/>
                <a:stretch>
                  <a:fillRect l="-1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6790"/>
                <a:ext cx="3896247" cy="82489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3896247" cy="8248989"/>
              </a:xfrm>
              <a:prstGeom prst="rect">
                <a:avLst/>
              </a:prstGeom>
              <a:blipFill>
                <a:blip r:embed="rId4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2B7FA492-A4C0-4539-84ED-2CF07395EFB5}"/>
                  </a:ext>
                </a:extLst>
              </p:cNvPr>
              <p:cNvSpPr/>
              <p:nvPr/>
            </p:nvSpPr>
            <p:spPr>
              <a:xfrm>
                <a:off x="3739312" y="6790"/>
                <a:ext cx="4611876" cy="7687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b="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B7FA492-A4C0-4539-84ED-2CF07395EF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312" y="6790"/>
                <a:ext cx="4611876" cy="76874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1042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BF7B5449-6E7B-4683-9D54-95E8D7814C6F}"/>
                  </a:ext>
                </a:extLst>
              </p:cNvPr>
              <p:cNvSpPr/>
              <p:nvPr/>
            </p:nvSpPr>
            <p:spPr>
              <a:xfrm>
                <a:off x="392295" y="0"/>
                <a:ext cx="3896247" cy="6852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en-GB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𝑘𝑥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sSup>
                          <m:sSup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+3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+2 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.3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𝑏𝑥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𝑏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𝑐𝑥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F7B5449-6E7B-4683-9D54-95E8D7814C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95" y="0"/>
                <a:ext cx="3896247" cy="6852260"/>
              </a:xfrm>
              <a:prstGeom prst="rect">
                <a:avLst/>
              </a:prstGeom>
              <a:blipFill>
                <a:blip r:embed="rId4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10B80523-E086-40EA-9E6B-FD441932B78F}"/>
                  </a:ext>
                </a:extLst>
              </p:cNvPr>
              <p:cNvSpPr/>
              <p:nvPr/>
            </p:nvSpPr>
            <p:spPr>
              <a:xfrm>
                <a:off x="3774273" y="225626"/>
                <a:ext cx="5302350" cy="7085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=4(2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=4(2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−9</m:t>
                        </m:r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−3</m:t>
                            </m:r>
                            <m:sSup>
                              <m:sSupPr>
                                <m:ctrl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000" b="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=3.3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2.3</m:t>
                          </m:r>
                        </m:sup>
                      </m:sSup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B80523-E086-40EA-9E6B-FD441932B7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273" y="225626"/>
                <a:ext cx="5302350" cy="70852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9704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00757943"/>
                  </p:ext>
                </p:extLst>
              </p:nvPr>
            </p:nvGraphicFramePr>
            <p:xfrm>
              <a:off x="0" y="1038021"/>
              <a:ext cx="9144000" cy="48200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2900">
                      <a:extLst>
                        <a:ext uri="{9D8B030D-6E8A-4147-A177-3AD203B41FA5}">
                          <a16:colId xmlns:a16="http://schemas.microsoft.com/office/drawing/2014/main" xmlns="" val="2657976581"/>
                        </a:ext>
                      </a:extLst>
                    </a:gridCol>
                    <a:gridCol w="2171700">
                      <a:extLst>
                        <a:ext uri="{9D8B030D-6E8A-4147-A177-3AD203B41FA5}">
                          <a16:colId xmlns:a16="http://schemas.microsoft.com/office/drawing/2014/main" xmlns="" val="3054475624"/>
                        </a:ext>
                      </a:extLst>
                    </a:gridCol>
                    <a:gridCol w="2152650">
                      <a:extLst>
                        <a:ext uri="{9D8B030D-6E8A-4147-A177-3AD203B41FA5}">
                          <a16:colId xmlns:a16="http://schemas.microsoft.com/office/drawing/2014/main" xmlns="" val="3318063572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xmlns="" val="394439765"/>
                        </a:ext>
                      </a:extLst>
                    </a:gridCol>
                    <a:gridCol w="3333750">
                      <a:extLst>
                        <a:ext uri="{9D8B030D-6E8A-4147-A177-3AD203B41FA5}">
                          <a16:colId xmlns:a16="http://schemas.microsoft.com/office/drawing/2014/main" xmlns="" val="2355262177"/>
                        </a:ext>
                      </a:extLst>
                    </a:gridCol>
                  </a:tblGrid>
                  <a:tr h="45960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𝑑𝑢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𝑑𝑢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643655689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+5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+5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+5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59492851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15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9741806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83082055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86045591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013520227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336364400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32221268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68355428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+2</m:t>
                                        </m:r>
                                      </m:e>
                                    </m:d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+2</m:t>
                                        </m:r>
                                      </m:e>
                                    </m:d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−3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+2</m:t>
                                        </m:r>
                                      </m:e>
                                    </m:d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6909707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00757943"/>
                  </p:ext>
                </p:extLst>
              </p:nvPr>
            </p:nvGraphicFramePr>
            <p:xfrm>
              <a:off x="0" y="1038021"/>
              <a:ext cx="9144000" cy="48200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2900">
                      <a:extLst>
                        <a:ext uri="{9D8B030D-6E8A-4147-A177-3AD203B41FA5}">
                          <a16:colId xmlns:a16="http://schemas.microsoft.com/office/drawing/2014/main" val="2657976581"/>
                        </a:ext>
                      </a:extLst>
                    </a:gridCol>
                    <a:gridCol w="2171700">
                      <a:extLst>
                        <a:ext uri="{9D8B030D-6E8A-4147-A177-3AD203B41FA5}">
                          <a16:colId xmlns:a16="http://schemas.microsoft.com/office/drawing/2014/main" val="3054475624"/>
                        </a:ext>
                      </a:extLst>
                    </a:gridCol>
                    <a:gridCol w="2152650">
                      <a:extLst>
                        <a:ext uri="{9D8B030D-6E8A-4147-A177-3AD203B41FA5}">
                          <a16:colId xmlns:a16="http://schemas.microsoft.com/office/drawing/2014/main" val="3318063572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394439765"/>
                        </a:ext>
                      </a:extLst>
                    </a:gridCol>
                    <a:gridCol w="3333750">
                      <a:extLst>
                        <a:ext uri="{9D8B030D-6E8A-4147-A177-3AD203B41FA5}">
                          <a16:colId xmlns:a16="http://schemas.microsoft.com/office/drawing/2014/main" val="2355262177"/>
                        </a:ext>
                      </a:extLst>
                    </a:gridCol>
                  </a:tblGrid>
                  <a:tr h="7208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246" t="-847" r="-305882" b="-5728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847" r="-209348" b="-5728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847" r="-295187" b="-5728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847" r="-914" b="-5728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43655689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246" t="-185938" r="-305882" b="-95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185938" r="-209348" b="-95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185938" r="-295187" b="-95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185938" r="-914" b="-95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492851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246" t="-290476" r="-305882" b="-8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290476" r="-209348" b="-8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290476" r="-295187" b="-8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290476" r="-914" b="-87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741806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246" t="-390476" r="-305882" b="-7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390476" r="-209348" b="-7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390476" r="-295187" b="-7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390476" r="-914" b="-77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082055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246" t="-490476" r="-305882" b="-6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490476" r="-209348" b="-6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490476" r="-295187" b="-6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490476" r="-914" b="-67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045591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246" t="-581250" r="-305882" b="-560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581250" r="-209348" b="-560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581250" r="-295187" b="-560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581250" r="-914" b="-5609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3520227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246" t="-692063" r="-305882" b="-4698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692063" r="-209348" b="-4698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692063" r="-295187" b="-4698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692063" r="-914" b="-4698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36364400"/>
                      </a:ext>
                    </a:extLst>
                  </a:tr>
                  <a:tr h="5954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246" t="-509184" r="-305882" b="-20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509184" r="-209348" b="-20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509184" r="-295187" b="-20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509184" r="-914" b="-2020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2212686"/>
                      </a:ext>
                    </a:extLst>
                  </a:tr>
                  <a:tr h="5954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246" t="-615464" r="-305882" b="-104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615464" r="-209348" b="-104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615464" r="-295187" b="-104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615464" r="-914" b="-104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3554284"/>
                      </a:ext>
                    </a:extLst>
                  </a:tr>
                  <a:tr h="5954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246" t="-708163" r="-305882" b="-3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708163" r="-209348" b="-3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708163" r="-295187" b="-30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708163" r="-914" b="-30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0970714"/>
                      </a:ext>
                    </a:extLst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2017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91132164"/>
                  </p:ext>
                </p:extLst>
              </p:nvPr>
            </p:nvGraphicFramePr>
            <p:xfrm>
              <a:off x="0" y="1266109"/>
              <a:ext cx="9144000" cy="43257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xmlns="" val="265797658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xmlns="" val="3054475624"/>
                        </a:ext>
                      </a:extLst>
                    </a:gridCol>
                    <a:gridCol w="2152650">
                      <a:extLst>
                        <a:ext uri="{9D8B030D-6E8A-4147-A177-3AD203B41FA5}">
                          <a16:colId xmlns:a16="http://schemas.microsoft.com/office/drawing/2014/main" xmlns="" val="3318063572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xmlns="" val="394439765"/>
                        </a:ext>
                      </a:extLst>
                    </a:gridCol>
                    <a:gridCol w="3333750">
                      <a:extLst>
                        <a:ext uri="{9D8B030D-6E8A-4147-A177-3AD203B41FA5}">
                          <a16:colId xmlns:a16="http://schemas.microsoft.com/office/drawing/2014/main" xmlns="" val="2355262177"/>
                        </a:ext>
                      </a:extLst>
                    </a:gridCol>
                  </a:tblGrid>
                  <a:tr h="45960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𝑑𝑢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𝑑𝑢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643655689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 dirty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59492851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𝑘𝑥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𝑘𝑥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𝑘𝑥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9741806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+3</m:t>
                                    </m:r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+3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</m:e>
                                    </m:d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+3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83082055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9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86045591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9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013520227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+2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3.3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3.3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+2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.3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3.3</m:t>
                                </m:r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6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+2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.3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336364400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600" i="1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600"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32221268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𝑏𝑥</m:t>
                                    </m:r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𝑏𝑥</m:t>
                                    </m:r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𝑎𝑥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𝑎𝑥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𝑏</m:t>
                                        </m:r>
                                      </m:e>
                                    </m:d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𝑏𝑥</m:t>
                                    </m:r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68355428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8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18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𝑐𝑥</m:t>
                                    </m:r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𝑐𝑥</m:t>
                                    </m:r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+2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𝑏𝑥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+2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𝑏𝑥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  <m:sSup>
                                      <m:sSupPr>
                                        <m:ctrlP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600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6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𝑐𝑥</m:t>
                                    </m:r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6909707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91132164"/>
                  </p:ext>
                </p:extLst>
              </p:nvPr>
            </p:nvGraphicFramePr>
            <p:xfrm>
              <a:off x="0" y="1266109"/>
              <a:ext cx="9144000" cy="43257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265797658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3054475624"/>
                        </a:ext>
                      </a:extLst>
                    </a:gridCol>
                    <a:gridCol w="2152650">
                      <a:extLst>
                        <a:ext uri="{9D8B030D-6E8A-4147-A177-3AD203B41FA5}">
                          <a16:colId xmlns:a16="http://schemas.microsoft.com/office/drawing/2014/main" val="3318063572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394439765"/>
                        </a:ext>
                      </a:extLst>
                    </a:gridCol>
                    <a:gridCol w="3333750">
                      <a:extLst>
                        <a:ext uri="{9D8B030D-6E8A-4147-A177-3AD203B41FA5}">
                          <a16:colId xmlns:a16="http://schemas.microsoft.com/office/drawing/2014/main" val="2355262177"/>
                        </a:ext>
                      </a:extLst>
                    </a:gridCol>
                  </a:tblGrid>
                  <a:tr h="7208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22781" t="-847" r="-323077" b="-5872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847" r="-209348" b="-5872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847" r="-295187" b="-5872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847" r="-914" b="-5872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43655689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 dirty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22781" t="-185938" r="-323077" b="-982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185938" r="-209348" b="-982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185938" r="-295187" b="-982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185938" r="-914" b="-9828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492851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22781" t="-290476" r="-323077" b="-8984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290476" r="-209348" b="-8984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290476" r="-295187" b="-8984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290476" r="-914" b="-8984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741806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22781" t="-384375" r="-323077" b="-784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384375" r="-209348" b="-784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384375" r="-295187" b="-784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384375" r="-914" b="-784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082055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22781" t="-492063" r="-323077" b="-696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492063" r="-209348" b="-696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492063" r="-295187" b="-696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492063" r="-914" b="-6968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045591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22781" t="-592063" r="-323077" b="-596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592063" r="-209348" b="-596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592063" r="-295187" b="-596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592063" r="-914" b="-5968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3520227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22781" t="-681250" r="-323077" b="-48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681250" r="-209348" b="-48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681250" r="-295187" b="-48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681250" r="-914" b="-48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36364400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22781" t="-793651" r="-323077" b="-3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793651" r="-209348" b="-3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793651" r="-295187" b="-3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793651" r="-914" b="-395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221268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6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22781" t="-893651" r="-323077" b="-2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893651" r="-209348" b="-2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893651" r="-295187" b="-2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893651" r="-914" b="-295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3554284"/>
                      </a:ext>
                    </a:extLst>
                  </a:tr>
                  <a:tr h="5210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8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18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22781" t="-727907" r="-323077" b="-1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7564" t="-727907" r="-209348" b="-1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0695" t="-727907" r="-295187" b="-1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74589" t="-727907" r="-914" b="-116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0970714"/>
                      </a:ext>
                    </a:extLst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4039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2390</Words>
  <Application>Microsoft Office PowerPoint</Application>
  <PresentationFormat>On-screen Show (4:3)</PresentationFormat>
  <Paragraphs>245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Chain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Christopher William Melia-Jones</cp:lastModifiedBy>
  <cp:revision>133</cp:revision>
  <dcterms:created xsi:type="dcterms:W3CDTF">2018-01-26T08:52:52Z</dcterms:created>
  <dcterms:modified xsi:type="dcterms:W3CDTF">2022-03-14T01:50:28Z</dcterms:modified>
</cp:coreProperties>
</file>