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9" r:id="rId2"/>
    <p:sldId id="292" r:id="rId3"/>
    <p:sldId id="294" r:id="rId4"/>
    <p:sldId id="295" r:id="rId5"/>
    <p:sldId id="29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794" autoAdjust="0"/>
  </p:normalViewPr>
  <p:slideViewPr>
    <p:cSldViewPr snapToGrid="0">
      <p:cViewPr varScale="1">
        <p:scale>
          <a:sx n="93" d="100"/>
          <a:sy n="93" d="100"/>
        </p:scale>
        <p:origin x="1116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631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105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Chain Rule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266382" y="3870057"/>
                <a:ext cx="2606611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−2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382" y="3870057"/>
                <a:ext cx="2606611" cy="7012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22519D-410C-4E97-9749-8C7DD5066AE2}"/>
                  </a:ext>
                </a:extLst>
              </p:cNvPr>
              <p:cNvSpPr txBox="1"/>
              <p:nvPr/>
            </p:nvSpPr>
            <p:spPr>
              <a:xfrm>
                <a:off x="2975166" y="4927333"/>
                <a:ext cx="1897827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22519D-410C-4E97-9749-8C7DD5066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166" y="4927333"/>
                <a:ext cx="1897827" cy="70128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3294492" cy="709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𝑑𝑦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3294492" cy="709297"/>
              </a:xfrm>
              <a:prstGeom prst="rect">
                <a:avLst/>
              </a:prstGeom>
              <a:blipFill>
                <a:blip r:embed="rId3"/>
                <a:stretch>
                  <a:fillRect l="-7394" t="-1724" b="-198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3748790"/>
                <a:ext cx="39015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Differentiate</a:t>
                </a:r>
                <a:r>
                  <a:rPr kumimoji="0" lang="en-GB" sz="3200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  <m: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3748790"/>
                <a:ext cx="3901581" cy="492443"/>
              </a:xfrm>
              <a:prstGeom prst="rect">
                <a:avLst/>
              </a:prstGeom>
              <a:blipFill>
                <a:blip r:embed="rId4"/>
                <a:stretch>
                  <a:fillRect l="-6250" t="-24691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27A1C70-2F6C-4529-9F13-586463B72C45}"/>
                  </a:ext>
                </a:extLst>
              </p:cNvPr>
              <p:cNvSpPr txBox="1"/>
              <p:nvPr/>
            </p:nvSpPr>
            <p:spPr>
              <a:xfrm>
                <a:off x="4894458" y="809393"/>
                <a:ext cx="3294492" cy="709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𝑑𝑦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27A1C70-2F6C-4529-9F13-586463B72C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458" y="809393"/>
                <a:ext cx="3294492" cy="709297"/>
              </a:xfrm>
              <a:prstGeom prst="rect">
                <a:avLst/>
              </a:prstGeom>
              <a:blipFill>
                <a:blip r:embed="rId5"/>
                <a:stretch>
                  <a:fillRect l="-7593" t="-1724" b="-198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B32BD66-830A-434A-99C8-C13E5CDBB206}"/>
                  </a:ext>
                </a:extLst>
              </p:cNvPr>
              <p:cNvSpPr txBox="1"/>
              <p:nvPr/>
            </p:nvSpPr>
            <p:spPr>
              <a:xfrm>
                <a:off x="4894458" y="3748790"/>
                <a:ext cx="410458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Differentiate</a:t>
                </a:r>
                <a:r>
                  <a:rPr kumimoji="0" lang="en-GB" sz="3200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kumimoji="0" lang="en-GB" sz="3200" b="0" i="1" u="none" strike="noStrike" kern="1200" cap="none" spc="0" normalizeH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GB" sz="3200" b="0" i="1" u="none" strike="noStrike" kern="1200" cap="none" spc="0" normalizeH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kumimoji="0" lang="en-GB" sz="3200" b="0" i="1" u="none" strike="noStrike" kern="1200" cap="none" spc="0" normalizeH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+2</m:t>
                            </m:r>
                            <m: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B32BD66-830A-434A-99C8-C13E5CDBB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458" y="3748790"/>
                <a:ext cx="4104585" cy="492443"/>
              </a:xfrm>
              <a:prstGeom prst="rect">
                <a:avLst/>
              </a:prstGeom>
              <a:blipFill>
                <a:blip r:embed="rId6"/>
                <a:stretch>
                  <a:fillRect l="-6092" t="-24691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160980" y="6790"/>
                <a:ext cx="3896247" cy="82489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6790"/>
                <a:ext cx="3896247" cy="8248989"/>
              </a:xfrm>
              <a:prstGeom prst="rect">
                <a:avLst/>
              </a:prstGeom>
              <a:blipFill>
                <a:blip r:embed="rId4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CF99578-3B88-4504-9A2E-EAB2EF9A8C6A}"/>
                  </a:ext>
                </a:extLst>
              </p:cNvPr>
              <p:cNvSpPr/>
              <p:nvPr/>
            </p:nvSpPr>
            <p:spPr>
              <a:xfrm>
                <a:off x="4291312" y="6790"/>
                <a:ext cx="3896247" cy="68522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sSup>
                              <m:sSup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𝑘𝑥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sSup>
                          <m:sSup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p>
                        </m:s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+3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+2 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.3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𝑏𝑥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𝑏</m:t>
                        </m:r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𝑐𝑥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CF99578-3B88-4504-9A2E-EAB2EF9A8C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312" y="6790"/>
                <a:ext cx="3896247" cy="6852260"/>
              </a:xfrm>
              <a:prstGeom prst="rect">
                <a:avLst/>
              </a:prstGeom>
              <a:blipFill>
                <a:blip r:embed="rId5"/>
                <a:stretch>
                  <a:fillRect l="-17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6790"/>
                <a:ext cx="3896247" cy="82489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6790"/>
                <a:ext cx="3896247" cy="8248989"/>
              </a:xfrm>
              <a:prstGeom prst="rect">
                <a:avLst/>
              </a:prstGeom>
              <a:blipFill>
                <a:blip r:embed="rId4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B7FA492-A4C0-4539-84ED-2CF07395EFB5}"/>
                  </a:ext>
                </a:extLst>
              </p:cNvPr>
              <p:cNvSpPr/>
              <p:nvPr/>
            </p:nvSpPr>
            <p:spPr>
              <a:xfrm>
                <a:off x="3739312" y="6790"/>
                <a:ext cx="4611876" cy="76874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b="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B7FA492-A4C0-4539-84ED-2CF07395EF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312" y="6790"/>
                <a:ext cx="4611876" cy="76874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010425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F7B5449-6E7B-4683-9D54-95E8D7814C6F}"/>
                  </a:ext>
                </a:extLst>
              </p:cNvPr>
              <p:cNvSpPr/>
              <p:nvPr/>
            </p:nvSpPr>
            <p:spPr>
              <a:xfrm>
                <a:off x="392295" y="0"/>
                <a:ext cx="3896247" cy="68522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sSup>
                              <m:sSup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𝑘𝑥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sSup>
                          <m:sSup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p>
                        </m:s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+3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+2 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.3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𝑏𝑥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𝑏</m:t>
                        </m:r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𝑐𝑥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F7B5449-6E7B-4683-9D54-95E8D7814C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95" y="0"/>
                <a:ext cx="3896247" cy="6852260"/>
              </a:xfrm>
              <a:prstGeom prst="rect">
                <a:avLst/>
              </a:prstGeom>
              <a:blipFill>
                <a:blip r:embed="rId4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0B80523-E086-40EA-9E6B-FD441932B78F}"/>
                  </a:ext>
                </a:extLst>
              </p:cNvPr>
              <p:cNvSpPr/>
              <p:nvPr/>
            </p:nvSpPr>
            <p:spPr>
              <a:xfrm>
                <a:off x="3774273" y="225626"/>
                <a:ext cx="5302350" cy="6868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=4(2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−9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=7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−9</m:t>
                        </m:r>
                        <m:sSup>
                          <m:sSup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000" b="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=3.3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2.3</m:t>
                          </m:r>
                        </m:sup>
                      </m:sSup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𝑏𝑥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0B80523-E086-40EA-9E6B-FD441932B7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273" y="225626"/>
                <a:ext cx="5302350" cy="68689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0970414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265</Words>
  <Application>Microsoft Office PowerPoint</Application>
  <PresentationFormat>On-screen Show (4:3)</PresentationFormat>
  <Paragraphs>135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Chain Rule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132</cp:revision>
  <dcterms:created xsi:type="dcterms:W3CDTF">2018-01-26T08:52:52Z</dcterms:created>
  <dcterms:modified xsi:type="dcterms:W3CDTF">2019-07-02T13:19:27Z</dcterms:modified>
</cp:coreProperties>
</file>