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794" autoAdjust="0"/>
  </p:normalViewPr>
  <p:slideViewPr>
    <p:cSldViewPr snapToGrid="0">
      <p:cViewPr varScale="1">
        <p:scale>
          <a:sx n="93" d="100"/>
          <a:sy n="93" d="100"/>
        </p:scale>
        <p:origin x="111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8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030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Complex Numbers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Addition and Subtraction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653230" y="4421085"/>
                <a:ext cx="240386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3+2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𝑖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+(5−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𝑖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3230" y="4421085"/>
                <a:ext cx="2403863" cy="369332"/>
              </a:xfrm>
              <a:prstGeom prst="rect">
                <a:avLst/>
              </a:prstGeom>
              <a:blipFill>
                <a:blip r:embed="rId8"/>
                <a:stretch>
                  <a:fillRect r="-4051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F22519D-410C-4E97-9749-8C7DD5066AE2}"/>
                  </a:ext>
                </a:extLst>
              </p:cNvPr>
              <p:cNvSpPr txBox="1"/>
              <p:nvPr/>
            </p:nvSpPr>
            <p:spPr>
              <a:xfrm>
                <a:off x="3067685" y="4927333"/>
                <a:ext cx="303224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−3+9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𝑖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−(−2+8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𝑖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F22519D-410C-4E97-9749-8C7DD5066A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7685" y="4927333"/>
                <a:ext cx="3032240" cy="369332"/>
              </a:xfrm>
              <a:prstGeom prst="rect">
                <a:avLst/>
              </a:prstGeom>
              <a:blipFill>
                <a:blip r:embed="rId9"/>
                <a:stretch>
                  <a:fillRect r="-3213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5BB4500-D35F-4088-9004-E1294DAF4825}"/>
                  </a:ext>
                </a:extLst>
              </p:cNvPr>
              <p:cNvSpPr txBox="1"/>
              <p:nvPr/>
            </p:nvSpPr>
            <p:spPr>
              <a:xfrm>
                <a:off x="3101806" y="5512773"/>
                <a:ext cx="303224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−3−9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𝑖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−(−2−8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𝑖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5BB4500-D35F-4088-9004-E1294DAF48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1806" y="5512773"/>
                <a:ext cx="3032240" cy="369332"/>
              </a:xfrm>
              <a:prstGeom prst="rect">
                <a:avLst/>
              </a:prstGeom>
              <a:blipFill>
                <a:blip r:embed="rId10"/>
                <a:stretch>
                  <a:fillRect r="-3219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343446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(2+3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𝑖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)+(4+2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𝑖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3434466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0671981-54DD-4A6D-A3C6-5B4507747F0B}"/>
                  </a:ext>
                </a:extLst>
              </p:cNvPr>
              <p:cNvSpPr txBox="1"/>
              <p:nvPr/>
            </p:nvSpPr>
            <p:spPr>
              <a:xfrm>
                <a:off x="4987346" y="809392"/>
                <a:ext cx="320684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(6+2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𝑖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)+(8−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𝑖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0671981-54DD-4A6D-A3C6-5B4507747F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346" y="809392"/>
                <a:ext cx="3206840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BA2840C-B1C5-4210-B3A6-B9115DEA7C69}"/>
                  </a:ext>
                </a:extLst>
              </p:cNvPr>
              <p:cNvSpPr txBox="1"/>
              <p:nvPr/>
            </p:nvSpPr>
            <p:spPr>
              <a:xfrm>
                <a:off x="424191" y="3622800"/>
                <a:ext cx="343523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2−3</m:t>
                          </m:r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𝑖</m:t>
                          </m:r>
                        </m:e>
                      </m:d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−(4−2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𝑖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BA2840C-B1C5-4210-B3A6-B9115DEA7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91" y="3622800"/>
                <a:ext cx="3435236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4C2C7CB-0ECC-4170-A014-4C88A9925991}"/>
                  </a:ext>
                </a:extLst>
              </p:cNvPr>
              <p:cNvSpPr txBox="1"/>
              <p:nvPr/>
            </p:nvSpPr>
            <p:spPr>
              <a:xfrm>
                <a:off x="5135248" y="3622799"/>
                <a:ext cx="374140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−5−6</m:t>
                          </m:r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𝑖</m:t>
                          </m:r>
                        </m:e>
                      </m:d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−(3−3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𝑖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4C2C7CB-0ECC-4170-A014-4C88A99259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5248" y="3622799"/>
                <a:ext cx="3741409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/>
              <p:nvPr/>
            </p:nvSpPr>
            <p:spPr>
              <a:xfrm>
                <a:off x="99335" y="302359"/>
                <a:ext cx="3896247" cy="71670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5+2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+(3+7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5+2</m:t>
                        </m:r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3+7</m:t>
                        </m:r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b="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000" b="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5−2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3−7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b="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</a:t>
                </a:r>
                <a:r>
                  <a:rPr lang="en-GB" sz="2000" dirty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−5−2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3−7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b="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</a:t>
                </a:r>
                <a:r>
                  <a:rPr lang="en-GB" sz="2000" dirty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−5−2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−3−7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b="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</a:t>
                </a: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−5−2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−3−7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b="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+7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5+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3+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</a:t>
                </a:r>
                <a:r>
                  <a:rPr lang="en-GB" sz="2000" dirty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35" y="302359"/>
                <a:ext cx="3896247" cy="7167090"/>
              </a:xfrm>
              <a:prstGeom prst="rect">
                <a:avLst/>
              </a:prstGeom>
              <a:blipFill>
                <a:blip r:embed="rId4"/>
                <a:stretch>
                  <a:fillRect l="-1565" t="-5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22820CC-2AA3-40B6-A9F2-87792A95D331}"/>
                  </a:ext>
                </a:extLst>
              </p:cNvPr>
              <p:cNvSpPr/>
              <p:nvPr/>
            </p:nvSpPr>
            <p:spPr>
              <a:xfrm>
                <a:off x="4351123" y="302359"/>
                <a:ext cx="4693542" cy="33229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11.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num>
                          <m:den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5</m:t>
                            </m:r>
                          </m:den>
                        </m:f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</m:t>
                        </m:r>
                        <m:f>
                          <m:fPr>
                            <m:ctrlP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+(</m:t>
                    </m:r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7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1.5+0.2</m:t>
                        </m:r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2.3+1.7</m:t>
                        </m:r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b="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000" b="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1.5−0.2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2.3−1.7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b="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</a:t>
                </a:r>
                <a:r>
                  <a:rPr lang="en-GB" sz="2000" dirty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7+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</m:d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22820CC-2AA3-40B6-A9F2-87792A95D3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1123" y="302359"/>
                <a:ext cx="4693542" cy="3322961"/>
              </a:xfrm>
              <a:prstGeom prst="rect">
                <a:avLst/>
              </a:prstGeom>
              <a:blipFill>
                <a:blip r:embed="rId5"/>
                <a:stretch>
                  <a:fillRect l="-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/>
              <p:nvPr/>
            </p:nvSpPr>
            <p:spPr>
              <a:xfrm>
                <a:off x="99335" y="302359"/>
                <a:ext cx="3896247" cy="71670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5+2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+(3+7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5+2</m:t>
                        </m:r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3+7</m:t>
                        </m:r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b="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000" b="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5−2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3−7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b="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</a:t>
                </a:r>
                <a:r>
                  <a:rPr lang="en-GB" sz="2000" dirty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−5−2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3−7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b="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</a:t>
                </a:r>
                <a:r>
                  <a:rPr lang="en-GB" sz="2000" dirty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−5−2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−3−7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b="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</a:t>
                </a: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−5−2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−3−7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b="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+7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5+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3+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</a:t>
                </a:r>
                <a:r>
                  <a:rPr lang="en-GB" sz="2000" dirty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35" y="302359"/>
                <a:ext cx="3896247" cy="7167090"/>
              </a:xfrm>
              <a:prstGeom prst="rect">
                <a:avLst/>
              </a:prstGeom>
              <a:blipFill>
                <a:blip r:embed="rId4"/>
                <a:stretch>
                  <a:fillRect l="-1565" t="-5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22820CC-2AA3-40B6-A9F2-87792A95D331}"/>
                  </a:ext>
                </a:extLst>
              </p:cNvPr>
              <p:cNvSpPr/>
              <p:nvPr/>
            </p:nvSpPr>
            <p:spPr>
              <a:xfrm>
                <a:off x="4351123" y="302359"/>
                <a:ext cx="4693542" cy="33229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11.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num>
                          <m:den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5</m:t>
                            </m:r>
                          </m:den>
                        </m:f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</m:t>
                        </m:r>
                        <m:f>
                          <m:fPr>
                            <m:ctrlP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𝑖</m:t>
                        </m:r>
                      </m:e>
                    </m:d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+(</m:t>
                    </m:r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7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𝑖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1.5+0.2</m:t>
                        </m:r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2.3+1.7</m:t>
                        </m:r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b="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000" b="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1.5−0.2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2.3−1.7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b="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</a:t>
                </a:r>
                <a:r>
                  <a:rPr lang="en-GB" sz="2000" dirty="0"/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7+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</m:d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22820CC-2AA3-40B6-A9F2-87792A95D3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1123" y="302359"/>
                <a:ext cx="4693542" cy="3322961"/>
              </a:xfrm>
              <a:prstGeom prst="rect">
                <a:avLst/>
              </a:prstGeom>
              <a:blipFill>
                <a:blip r:embed="rId5"/>
                <a:stretch>
                  <a:fillRect l="-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478B73B-2C48-42A8-831D-2DCF395D073D}"/>
                  </a:ext>
                </a:extLst>
              </p:cNvPr>
              <p:cNvSpPr txBox="1"/>
              <p:nvPr/>
            </p:nvSpPr>
            <p:spPr>
              <a:xfrm>
                <a:off x="2971193" y="302359"/>
                <a:ext cx="1458733" cy="71711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=8+9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endParaRPr lang="en-GB" sz="20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=2−5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endParaRPr lang="en-GB" sz="20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=8−9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endParaRPr lang="en-GB" sz="20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=−2−9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endParaRPr lang="en-GB" sz="20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=−8−9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endParaRPr lang="en-GB" sz="20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=−2+5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endParaRPr lang="en-GB" sz="2000" b="0" dirty="0">
                  <a:solidFill>
                    <a:srgbClr val="FF0000"/>
                  </a:solidFill>
                </a:endParaRPr>
              </a:p>
              <a:p>
                <a:endParaRPr lang="en-GB" sz="20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=4+9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endParaRPr lang="en-GB" sz="2000" b="0" dirty="0">
                  <a:solidFill>
                    <a:srgbClr val="FF0000"/>
                  </a:solidFill>
                </a:endParaRPr>
              </a:p>
              <a:p>
                <a:endParaRPr lang="en-GB" sz="20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=2+4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endParaRPr lang="en-GB" sz="20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=4+4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endParaRPr lang="en-GB" sz="20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=−1−3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endParaRPr lang="en-GB" sz="2000" dirty="0">
                  <a:solidFill>
                    <a:srgbClr val="FF0000"/>
                  </a:solidFill>
                </a:endParaRPr>
              </a:p>
              <a:p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478B73B-2C48-42A8-831D-2DCF395D07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193" y="302359"/>
                <a:ext cx="1458733" cy="717119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20E6701-DB50-41C0-9452-ECB536E2CB54}"/>
                  </a:ext>
                </a:extLst>
              </p:cNvPr>
              <p:cNvSpPr txBox="1"/>
              <p:nvPr/>
            </p:nvSpPr>
            <p:spPr>
              <a:xfrm>
                <a:off x="6978920" y="492603"/>
                <a:ext cx="2204001" cy="31327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endParaRPr lang="en-GB" sz="20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=3.8−1.5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endParaRPr lang="en-GB" sz="20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=3.8−1.9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endParaRPr lang="en-GB" sz="2000" b="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endParaRPr lang="en-GB" sz="2000" dirty="0">
                  <a:solidFill>
                    <a:srgbClr val="FF0000"/>
                  </a:solidFill>
                </a:endParaRPr>
              </a:p>
              <a:p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20E6701-DB50-41C0-9452-ECB536E2CB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8920" y="492603"/>
                <a:ext cx="2204001" cy="313271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7032513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299</Words>
  <Application>Microsoft Office PowerPoint</Application>
  <PresentationFormat>On-screen Show (4:3)</PresentationFormat>
  <Paragraphs>104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Complex Numbers Addition and Subtraction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150</cp:revision>
  <dcterms:created xsi:type="dcterms:W3CDTF">2018-01-26T08:52:52Z</dcterms:created>
  <dcterms:modified xsi:type="dcterms:W3CDTF">2019-07-22T07:50:08Z</dcterms:modified>
</cp:coreProperties>
</file>