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4" autoAdjust="0"/>
  </p:normalViewPr>
  <p:slideViewPr>
    <p:cSldViewPr snapToGrid="0">
      <p:cViewPr varScale="1">
        <p:scale>
          <a:sx n="93" d="100"/>
          <a:sy n="93" d="100"/>
        </p:scale>
        <p:origin x="11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812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Complex Numbers: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Complex Conjugate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921219" y="4421085"/>
                <a:ext cx="12595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3+2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219" y="4421085"/>
                <a:ext cx="1259576" cy="369332"/>
              </a:xfrm>
              <a:prstGeom prst="rect">
                <a:avLst/>
              </a:prstGeom>
              <a:blipFill>
                <a:blip r:embed="rId8"/>
                <a:stretch>
                  <a:fillRect r="-48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/>
              <p:nvPr/>
            </p:nvSpPr>
            <p:spPr>
              <a:xfrm>
                <a:off x="3964051" y="4927333"/>
                <a:ext cx="12595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3−2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051" y="4927333"/>
                <a:ext cx="1259576" cy="369332"/>
              </a:xfrm>
              <a:prstGeom prst="rect">
                <a:avLst/>
              </a:prstGeom>
              <a:blipFill>
                <a:blip r:embed="rId9"/>
                <a:stretch>
                  <a:fillRect r="-48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5BB4500-D35F-4088-9004-E1294DAF4825}"/>
                  </a:ext>
                </a:extLst>
              </p:cNvPr>
              <p:cNvSpPr txBox="1"/>
              <p:nvPr/>
            </p:nvSpPr>
            <p:spPr>
              <a:xfrm>
                <a:off x="3768942" y="5512773"/>
                <a:ext cx="14888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−3−2</m:t>
                              </m: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5BB4500-D35F-4088-9004-E1294DAF4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942" y="5512773"/>
                <a:ext cx="1488806" cy="369332"/>
              </a:xfrm>
              <a:prstGeom prst="rect">
                <a:avLst/>
              </a:prstGeom>
              <a:blipFill>
                <a:blip r:embed="rId10"/>
                <a:stretch>
                  <a:fillRect r="-410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16815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2+3</m:t>
                              </m:r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168155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671981-54DD-4A6D-A3C6-5B4507747F0B}"/>
                  </a:ext>
                </a:extLst>
              </p:cNvPr>
              <p:cNvSpPr txBox="1"/>
              <p:nvPr/>
            </p:nvSpPr>
            <p:spPr>
              <a:xfrm>
                <a:off x="4987346" y="809392"/>
                <a:ext cx="16815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6+2</m:t>
                              </m:r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671981-54DD-4A6D-A3C6-5B4507747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346" y="809392"/>
                <a:ext cx="1681551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BA2840C-B1C5-4210-B3A6-B9115DEA7C69}"/>
                  </a:ext>
                </a:extLst>
              </p:cNvPr>
              <p:cNvSpPr txBox="1"/>
              <p:nvPr/>
            </p:nvSpPr>
            <p:spPr>
              <a:xfrm>
                <a:off x="424191" y="3622800"/>
                <a:ext cx="16815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2−3</m:t>
                              </m:r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BA2840C-B1C5-4210-B3A6-B9115DEA7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91" y="3622800"/>
                <a:ext cx="1681551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4C2C7CB-0ECC-4170-A014-4C88A9925991}"/>
                  </a:ext>
                </a:extLst>
              </p:cNvPr>
              <p:cNvSpPr txBox="1"/>
              <p:nvPr/>
            </p:nvSpPr>
            <p:spPr>
              <a:xfrm>
                <a:off x="4761280" y="3725540"/>
                <a:ext cx="198772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−6−2</m:t>
                              </m:r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4C2C7CB-0ECC-4170-A014-4C88A99259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280" y="3725540"/>
                <a:ext cx="1987724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99335" y="302359"/>
                <a:ext cx="3896247" cy="68613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2+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2−2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3−2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3+2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3+</m:t>
                            </m:r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35" y="302359"/>
                <a:ext cx="3896247" cy="6861366"/>
              </a:xfrm>
              <a:prstGeom prst="rect">
                <a:avLst/>
              </a:prstGeom>
              <a:blipFill>
                <a:blip r:embed="rId4"/>
                <a:stretch>
                  <a:fillRect l="-1565" t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22820CC-2AA3-40B6-A9F2-87792A95D331}"/>
                  </a:ext>
                </a:extLst>
              </p:cNvPr>
              <p:cNvSpPr/>
              <p:nvPr/>
            </p:nvSpPr>
            <p:spPr>
              <a:xfrm>
                <a:off x="3995582" y="302359"/>
                <a:ext cx="4693542" cy="35367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2.2+1.1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+(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22820CC-2AA3-40B6-A9F2-87792A95D3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582" y="302359"/>
                <a:ext cx="4693542" cy="3536737"/>
              </a:xfrm>
              <a:prstGeom prst="rect">
                <a:avLst/>
              </a:prstGeom>
              <a:blipFill>
                <a:blip r:embed="rId5"/>
                <a:stretch>
                  <a:fillRect l="-1299" t="-1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99335" y="302359"/>
                <a:ext cx="3896247" cy="68613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2+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=2−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=2+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=3−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2−2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=2+2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3−2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=3+2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3+2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=3−2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3+</m:t>
                            </m:r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=3−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35" y="302359"/>
                <a:ext cx="3896247" cy="6861366"/>
              </a:xfrm>
              <a:prstGeom prst="rect">
                <a:avLst/>
              </a:prstGeom>
              <a:blipFill>
                <a:blip r:embed="rId4"/>
                <a:stretch>
                  <a:fillRect l="-1565" t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22820CC-2AA3-40B6-A9F2-87792A95D331}"/>
                  </a:ext>
                </a:extLst>
              </p:cNvPr>
              <p:cNvSpPr/>
              <p:nvPr/>
            </p:nvSpPr>
            <p:spPr>
              <a:xfrm>
                <a:off x="3995582" y="302359"/>
                <a:ext cx="4693542" cy="35367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2.2+1.1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=2.2−1.1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+(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22820CC-2AA3-40B6-A9F2-87792A95D3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582" y="302359"/>
                <a:ext cx="4693542" cy="3536737"/>
              </a:xfrm>
              <a:prstGeom prst="rect">
                <a:avLst/>
              </a:prstGeom>
              <a:blipFill>
                <a:blip r:embed="rId5"/>
                <a:stretch>
                  <a:fillRect l="-1299" t="-1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113013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178</Words>
  <Application>Microsoft Office PowerPoint</Application>
  <PresentationFormat>On-screen Show (4:3)</PresentationFormat>
  <Paragraphs>76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Complex Numbers: Complex Conjugate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163</cp:revision>
  <dcterms:created xsi:type="dcterms:W3CDTF">2018-01-26T08:52:52Z</dcterms:created>
  <dcterms:modified xsi:type="dcterms:W3CDTF">2019-07-23T10:58:34Z</dcterms:modified>
</cp:coreProperties>
</file>