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4" autoAdjust="0"/>
  </p:normalViewPr>
  <p:slideViewPr>
    <p:cSldViewPr snapToGrid="0">
      <p:cViewPr varScale="1">
        <p:scale>
          <a:sx n="93" d="100"/>
          <a:sy n="93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979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9.png"/><Relationship Id="rId4" Type="http://schemas.openxmlformats.org/officeDocument/2006/relationships/image" Target="../media/image8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Complex Numbers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Division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4142742" y="4281959"/>
                <a:ext cx="882356" cy="700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3+2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742" y="4281959"/>
                <a:ext cx="882356" cy="7000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72A4617-CB7C-47C4-B304-5463D5DF815A}"/>
                  </a:ext>
                </a:extLst>
              </p:cNvPr>
              <p:cNvSpPr txBox="1"/>
              <p:nvPr/>
            </p:nvSpPr>
            <p:spPr>
              <a:xfrm>
                <a:off x="4130821" y="5192035"/>
                <a:ext cx="882357" cy="700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3−2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5+3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72A4617-CB7C-47C4-B304-5463D5DF8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821" y="5192035"/>
                <a:ext cx="882357" cy="7000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1179618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1+2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1−2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1179618" cy="921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575B130-29C0-4582-8808-28397ABF0F3A}"/>
                  </a:ext>
                </a:extLst>
              </p:cNvPr>
              <p:cNvSpPr txBox="1"/>
              <p:nvPr/>
            </p:nvSpPr>
            <p:spPr>
              <a:xfrm>
                <a:off x="4808867" y="809393"/>
                <a:ext cx="1179618" cy="93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3−2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2+4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575B130-29C0-4582-8808-28397ABF0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867" y="809393"/>
                <a:ext cx="1179618" cy="9333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30157" y="95164"/>
                <a:ext cx="3896247" cy="7300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endParaRPr lang="en-GB" sz="28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en-GB" sz="28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8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en-GB" sz="2800" b="0" dirty="0"/>
              </a:p>
              <a:p>
                <a:pPr>
                  <a:defRPr/>
                </a:pPr>
                <a:endParaRPr lang="en-GB" sz="2800" b="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4.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en-GB" sz="2800" b="0" dirty="0"/>
              </a:p>
              <a:p>
                <a:pPr>
                  <a:defRPr/>
                </a:pPr>
                <a:endParaRPr lang="en-GB" sz="2800" b="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en-GB" sz="2800" b="0" dirty="0"/>
              </a:p>
              <a:p>
                <a:pPr>
                  <a:defRPr/>
                </a:pPr>
                <a:endParaRPr lang="en-GB" sz="2800" b="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1+2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en-GB" sz="2800" b="0" dirty="0"/>
              </a:p>
              <a:p>
                <a:pPr>
                  <a:defRPr/>
                </a:pPr>
                <a:endParaRPr lang="en-GB" sz="2800" b="0" dirty="0"/>
              </a:p>
              <a:p>
                <a:pPr lvl="0">
                  <a:defRPr/>
                </a:pPr>
                <a:endParaRPr lang="en-GB" sz="2800" dirty="0"/>
              </a:p>
              <a:p>
                <a:pPr>
                  <a:defRPr/>
                </a:pPr>
                <a:endParaRPr lang="en-GB" sz="28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57" y="95164"/>
                <a:ext cx="3896247" cy="7300075"/>
              </a:xfrm>
              <a:prstGeom prst="rect">
                <a:avLst/>
              </a:prstGeom>
              <a:blipFill>
                <a:blip r:embed="rId4"/>
                <a:stretch>
                  <a:fillRect l="-31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FAC0A22-196D-4ABA-9BBD-9391A0082B66}"/>
                  </a:ext>
                </a:extLst>
              </p:cNvPr>
              <p:cNvSpPr/>
              <p:nvPr/>
            </p:nvSpPr>
            <p:spPr>
              <a:xfrm>
                <a:off x="4572000" y="95164"/>
                <a:ext cx="3896247" cy="7949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7</a:t>
                </a: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. 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1+2</m:t>
                        </m:r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1+3</m:t>
                        </m:r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endParaRPr lang="en-GB" sz="28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8.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−1+2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en-GB" sz="28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8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9.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−1−3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en-GB" sz="2800" b="0" dirty="0"/>
              </a:p>
              <a:p>
                <a:pPr>
                  <a:defRPr/>
                </a:pPr>
                <a:endParaRPr lang="en-GB" sz="2800" b="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10.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0.5−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0.25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0.5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en-GB" sz="2800" b="0" dirty="0"/>
              </a:p>
              <a:p>
                <a:pPr>
                  <a:defRPr/>
                </a:pPr>
                <a:endParaRPr lang="en-GB" sz="2800" b="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11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f>
                          <m:f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en-GB" sz="2800" b="0" dirty="0"/>
              </a:p>
              <a:p>
                <a:pPr>
                  <a:defRPr/>
                </a:pPr>
                <a:endParaRPr lang="en-GB" sz="2800" b="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f>
                          <m:f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en-GB" sz="2800" b="0" dirty="0"/>
              </a:p>
              <a:p>
                <a:pPr>
                  <a:defRPr/>
                </a:pPr>
                <a:endParaRPr lang="en-GB" sz="2800" b="0" dirty="0"/>
              </a:p>
              <a:p>
                <a:pPr lvl="0">
                  <a:defRPr/>
                </a:pPr>
                <a:endParaRPr lang="en-GB" sz="2800" dirty="0"/>
              </a:p>
              <a:p>
                <a:pPr>
                  <a:defRPr/>
                </a:pPr>
                <a:endParaRPr lang="en-GB" sz="28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FAC0A22-196D-4ABA-9BBD-9391A0082B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95164"/>
                <a:ext cx="3896247" cy="7949997"/>
              </a:xfrm>
              <a:prstGeom prst="rect">
                <a:avLst/>
              </a:prstGeom>
              <a:blipFill>
                <a:blip r:embed="rId5"/>
                <a:stretch>
                  <a:fillRect l="-31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30157" y="95164"/>
                <a:ext cx="3896247" cy="7300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endParaRPr lang="en-GB" sz="28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8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8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800" b="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4.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8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800" b="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800" b="0" dirty="0"/>
              </a:p>
              <a:p>
                <a:pPr>
                  <a:defRPr/>
                </a:pPr>
                <a:endParaRPr lang="en-GB" sz="2800" b="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1+2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800" b="0" dirty="0"/>
              </a:p>
              <a:p>
                <a:pPr>
                  <a:defRPr/>
                </a:pPr>
                <a:endParaRPr lang="en-GB" sz="2800" b="0" dirty="0"/>
              </a:p>
              <a:p>
                <a:pPr lvl="0">
                  <a:defRPr/>
                </a:pPr>
                <a:endParaRPr lang="en-GB" sz="2800" dirty="0"/>
              </a:p>
              <a:p>
                <a:pPr>
                  <a:defRPr/>
                </a:pPr>
                <a:endParaRPr lang="en-GB" sz="28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57" y="95164"/>
                <a:ext cx="3896247" cy="7300075"/>
              </a:xfrm>
              <a:prstGeom prst="rect">
                <a:avLst/>
              </a:prstGeom>
              <a:blipFill>
                <a:blip r:embed="rId4"/>
                <a:stretch>
                  <a:fillRect l="-31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FAC0A22-196D-4ABA-9BBD-9391A0082B66}"/>
                  </a:ext>
                </a:extLst>
              </p:cNvPr>
              <p:cNvSpPr/>
              <p:nvPr/>
            </p:nvSpPr>
            <p:spPr>
              <a:xfrm>
                <a:off x="4572000" y="95164"/>
                <a:ext cx="4340814" cy="79511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7</a:t>
                </a: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. 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1+2</m:t>
                        </m:r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1+3</m:t>
                        </m:r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endParaRPr lang="en-GB" sz="28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8.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−1+2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8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9.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−1−3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8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800" b="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10.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0.5−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0.25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0.5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=−1.2−1.6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8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800" b="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11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f>
                          <m:f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GB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en-GB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GB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800" b="0" i="1" dirty="0"/>
              </a:p>
              <a:p>
                <a:pPr>
                  <a:defRPr/>
                </a:pPr>
                <a:endParaRPr lang="en-GB" sz="2800" b="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f>
                          <m:f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8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800" b="0" dirty="0"/>
              </a:p>
              <a:p>
                <a:pPr lvl="0">
                  <a:defRPr/>
                </a:pPr>
                <a:endParaRPr lang="en-GB" sz="2800" dirty="0"/>
              </a:p>
              <a:p>
                <a:pPr>
                  <a:defRPr/>
                </a:pPr>
                <a:endParaRPr lang="en-GB" sz="28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FAC0A22-196D-4ABA-9BBD-9391A0082B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95164"/>
                <a:ext cx="4340814" cy="7951151"/>
              </a:xfrm>
              <a:prstGeom prst="rect">
                <a:avLst/>
              </a:prstGeom>
              <a:blipFill>
                <a:blip r:embed="rId5"/>
                <a:stretch>
                  <a:fillRect l="-2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666916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162</Words>
  <Application>Microsoft Office PowerPoint</Application>
  <PresentationFormat>On-screen Show (4:3)</PresentationFormat>
  <Paragraphs>67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Complex Numbers Division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166</cp:revision>
  <dcterms:created xsi:type="dcterms:W3CDTF">2018-01-26T08:52:52Z</dcterms:created>
  <dcterms:modified xsi:type="dcterms:W3CDTF">2019-07-23T10:29:33Z</dcterms:modified>
</cp:coreProperties>
</file>