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794" autoAdjust="0"/>
  </p:normalViewPr>
  <p:slideViewPr>
    <p:cSldViewPr snapToGrid="0">
      <p:cViewPr varScale="1">
        <p:scale>
          <a:sx n="93" d="100"/>
          <a:sy n="93" d="100"/>
        </p:scale>
        <p:origin x="111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38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811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Complex Numbers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Multiplication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520827" y="4324832"/>
                <a:ext cx="239424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3+2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𝑖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×(5−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𝑖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0827" y="4324832"/>
                <a:ext cx="2394245" cy="369332"/>
              </a:xfrm>
              <a:prstGeom prst="rect">
                <a:avLst/>
              </a:prstGeom>
              <a:blipFill>
                <a:blip r:embed="rId8"/>
                <a:stretch>
                  <a:fillRect r="-4082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F22519D-410C-4E97-9749-8C7DD5066AE2}"/>
                  </a:ext>
                </a:extLst>
              </p:cNvPr>
              <p:cNvSpPr txBox="1"/>
              <p:nvPr/>
            </p:nvSpPr>
            <p:spPr>
              <a:xfrm>
                <a:off x="2935282" y="4831080"/>
                <a:ext cx="30226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−3+9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𝑖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×(−2+8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𝑖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F22519D-410C-4E97-9749-8C7DD5066A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5282" y="4831080"/>
                <a:ext cx="3022622" cy="369332"/>
              </a:xfrm>
              <a:prstGeom prst="rect">
                <a:avLst/>
              </a:prstGeom>
              <a:blipFill>
                <a:blip r:embed="rId9"/>
                <a:stretch>
                  <a:fillRect r="-3232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5BB4500-D35F-4088-9004-E1294DAF4825}"/>
                  </a:ext>
                </a:extLst>
              </p:cNvPr>
              <p:cNvSpPr txBox="1"/>
              <p:nvPr/>
            </p:nvSpPr>
            <p:spPr>
              <a:xfrm>
                <a:off x="2969403" y="5416520"/>
                <a:ext cx="30226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−3−9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𝑖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×(−2−8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𝑖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5BB4500-D35F-4088-9004-E1294DAF48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9403" y="5416520"/>
                <a:ext cx="3022622" cy="369332"/>
              </a:xfrm>
              <a:prstGeom prst="rect">
                <a:avLst/>
              </a:prstGeom>
              <a:blipFill>
                <a:blip r:embed="rId10"/>
                <a:stretch>
                  <a:fillRect r="-3226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342241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2+3</m:t>
                          </m:r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𝑖</m:t>
                          </m:r>
                        </m:e>
                      </m:d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×(4+2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𝑖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3422412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0671981-54DD-4A6D-A3C6-5B4507747F0B}"/>
                  </a:ext>
                </a:extLst>
              </p:cNvPr>
              <p:cNvSpPr txBox="1"/>
              <p:nvPr/>
            </p:nvSpPr>
            <p:spPr>
              <a:xfrm>
                <a:off x="4987346" y="809392"/>
                <a:ext cx="342241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6+2</m:t>
                          </m:r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𝑖</m:t>
                          </m:r>
                        </m:e>
                      </m:d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×(8−3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𝑖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0671981-54DD-4A6D-A3C6-5B4507747F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346" y="809392"/>
                <a:ext cx="3422412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BA2840C-B1C5-4210-B3A6-B9115DEA7C69}"/>
                  </a:ext>
                </a:extLst>
              </p:cNvPr>
              <p:cNvSpPr txBox="1"/>
              <p:nvPr/>
            </p:nvSpPr>
            <p:spPr>
              <a:xfrm>
                <a:off x="424191" y="3622800"/>
                <a:ext cx="342241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2−3</m:t>
                          </m:r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𝑖</m:t>
                          </m:r>
                        </m:e>
                      </m:d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×(4−2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𝑖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BA2840C-B1C5-4210-B3A6-B9115DEA7C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91" y="3622800"/>
                <a:ext cx="3422411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4C2C7CB-0ECC-4170-A014-4C88A9925991}"/>
                  </a:ext>
                </a:extLst>
              </p:cNvPr>
              <p:cNvSpPr txBox="1"/>
              <p:nvPr/>
            </p:nvSpPr>
            <p:spPr>
              <a:xfrm>
                <a:off x="4761280" y="3725540"/>
                <a:ext cx="403475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−6−2</m:t>
                          </m:r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𝑖</m:t>
                          </m:r>
                        </m:e>
                      </m:d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×(−8−3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𝑖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4C2C7CB-0ECC-4170-A014-4C88A99259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1280" y="3725540"/>
                <a:ext cx="4034759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/>
              <p:nvPr/>
            </p:nvSpPr>
            <p:spPr>
              <a:xfrm>
                <a:off x="99335" y="302359"/>
                <a:ext cx="3896247" cy="68613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2+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e>
                    </m:d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×(2+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2+</m:t>
                        </m:r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×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2−</m:t>
                    </m:r>
                    <m:r>
                      <a:rPr lang="en-GB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GB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b="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000" b="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2−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2+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b="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</a:t>
                </a:r>
                <a:r>
                  <a:rPr lang="en-GB" sz="2000" dirty="0"/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2−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2−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b="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</a:t>
                </a:r>
                <a:r>
                  <a:rPr lang="en-GB" sz="2000" dirty="0"/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2−2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2−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b="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</a:t>
                </a:r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4−4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2−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b="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2−2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4−2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3−2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2−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3+2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3−2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10.</a:t>
                </a:r>
                <a:r>
                  <a:rPr lang="en-GB" sz="2000" dirty="0"/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3+</m:t>
                        </m:r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35" y="302359"/>
                <a:ext cx="3896247" cy="6861366"/>
              </a:xfrm>
              <a:prstGeom prst="rect">
                <a:avLst/>
              </a:prstGeom>
              <a:blipFill>
                <a:blip r:embed="rId4"/>
                <a:stretch>
                  <a:fillRect l="-1565" t="-5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22820CC-2AA3-40B6-A9F2-87792A95D331}"/>
                  </a:ext>
                </a:extLst>
              </p:cNvPr>
              <p:cNvSpPr/>
              <p:nvPr/>
            </p:nvSpPr>
            <p:spPr>
              <a:xfrm>
                <a:off x="3995582" y="302359"/>
                <a:ext cx="4693542" cy="34758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11. 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2.2+1.1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(1.2+1.1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12.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en-GB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GB" sz="2000" b="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000" b="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b="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14.</a:t>
                </a:r>
                <a:r>
                  <a:rPr lang="en-GB" sz="2000" dirty="0"/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22820CC-2AA3-40B6-A9F2-87792A95D3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582" y="302359"/>
                <a:ext cx="4693542" cy="3475823"/>
              </a:xfrm>
              <a:prstGeom prst="rect">
                <a:avLst/>
              </a:prstGeom>
              <a:blipFill>
                <a:blip r:embed="rId5"/>
                <a:stretch>
                  <a:fillRect l="-1299" t="-1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/>
              <p:nvPr/>
            </p:nvSpPr>
            <p:spPr>
              <a:xfrm>
                <a:off x="99335" y="302359"/>
                <a:ext cx="3896247" cy="67085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2+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e>
                    </m:d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×(2+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=3+4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2+</m:t>
                        </m:r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×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2−</m:t>
                    </m:r>
                    <m:r>
                      <a:rPr lang="en-GB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GB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b="0" dirty="0">
                    <a:solidFill>
                      <a:srgbClr val="007FFF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000" b="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2−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2+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r>
                  <a:rPr lang="en-GB" sz="2000" b="0" dirty="0"/>
                  <a:t>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000" b="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</a:t>
                </a:r>
                <a:r>
                  <a:rPr lang="en-GB" sz="2000" dirty="0"/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2−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2−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r>
                  <a:rPr lang="en-GB" sz="2000" b="0" dirty="0"/>
                  <a:t> 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3−4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000" b="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</a:t>
                </a:r>
                <a:r>
                  <a:rPr lang="en-GB" sz="2000" dirty="0"/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2−2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2−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r>
                  <a:rPr lang="en-GB" sz="2000" b="0" dirty="0"/>
                  <a:t>  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2−6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000" b="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</a:t>
                </a:r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4−4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2−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=4−12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000" b="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2−2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4−2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=4−12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</a:rPr>
                  <a:t> </a:t>
                </a:r>
                <a:endParaRPr lang="en-GB" sz="2000" dirty="0"/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3−2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2−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=4−7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3+2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3−2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=13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10.</a:t>
                </a:r>
                <a:r>
                  <a:rPr lang="en-GB" sz="2000" dirty="0"/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3+</m:t>
                        </m:r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=10−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35" y="302359"/>
                <a:ext cx="3896247" cy="6708503"/>
              </a:xfrm>
              <a:prstGeom prst="rect">
                <a:avLst/>
              </a:prstGeom>
              <a:blipFill>
                <a:blip r:embed="rId4"/>
                <a:stretch>
                  <a:fillRect l="-1565" t="-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22820CC-2AA3-40B6-A9F2-87792A95D331}"/>
                  </a:ext>
                </a:extLst>
              </p:cNvPr>
              <p:cNvSpPr/>
              <p:nvPr/>
            </p:nvSpPr>
            <p:spPr>
              <a:xfrm>
                <a:off x="3995582" y="302359"/>
                <a:ext cx="5312805" cy="34758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11. 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2.2+1.1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1.2+1.1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e>
                    </m:d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=1.43+3.74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12.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en-GB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000" b="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41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000" b="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14.</a:t>
                </a:r>
                <a:r>
                  <a:rPr lang="en-GB" sz="2000" dirty="0"/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sSup>
                          <m:sSupPr>
                            <m:ctrlP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22820CC-2AA3-40B6-A9F2-87792A95D3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582" y="302359"/>
                <a:ext cx="5312805" cy="3475823"/>
              </a:xfrm>
              <a:prstGeom prst="rect">
                <a:avLst/>
              </a:prstGeom>
              <a:blipFill>
                <a:blip r:embed="rId5"/>
                <a:stretch>
                  <a:fillRect l="-1147" t="-1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1697769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286</Words>
  <Application>Microsoft Office PowerPoint</Application>
  <PresentationFormat>On-screen Show (4:3)</PresentationFormat>
  <Paragraphs>76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Complex Numbers Multiplication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157</cp:revision>
  <dcterms:created xsi:type="dcterms:W3CDTF">2018-01-26T08:52:52Z</dcterms:created>
  <dcterms:modified xsi:type="dcterms:W3CDTF">2019-07-23T10:22:51Z</dcterms:modified>
</cp:coreProperties>
</file>