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Logarithms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4029044" y="3870057"/>
                <a:ext cx="843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GB" sz="24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log</m:t>
                              </m:r>
                            </m:e>
                            <m:sub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044" y="3870057"/>
                <a:ext cx="843949" cy="369332"/>
              </a:xfrm>
              <a:prstGeom prst="rect">
                <a:avLst/>
              </a:prstGeom>
              <a:blipFill>
                <a:blip r:embed="rId8"/>
                <a:stretch>
                  <a:fillRect l="-13043" r="-797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841295" y="4574102"/>
                <a:ext cx="1013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295" y="4574102"/>
                <a:ext cx="1013867" cy="369332"/>
              </a:xfrm>
              <a:prstGeom prst="rect">
                <a:avLst/>
              </a:prstGeom>
              <a:blipFill>
                <a:blip r:embed="rId9"/>
                <a:stretch>
                  <a:fillRect l="-10241" r="-783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870657" y="5278147"/>
                <a:ext cx="9666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657" y="5278147"/>
                <a:ext cx="966675" cy="369332"/>
              </a:xfrm>
              <a:prstGeom prst="rect">
                <a:avLst/>
              </a:prstGeom>
              <a:blipFill>
                <a:blip r:embed="rId10"/>
                <a:stretch>
                  <a:fillRect l="-11321" r="-628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3566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log</m:t>
                              </m:r>
                            </m:e>
                            <m:sub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</m:t>
                          </m:r>
                        </m:e>
                      </m:func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35665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13566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GB" sz="32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log</m:t>
                              </m:r>
                            </m:e>
                            <m:sub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1356653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2407135"/>
                <a:ext cx="16056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3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log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⁡1000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2407135"/>
                <a:ext cx="160569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930299" y="2407135"/>
                <a:ext cx="19287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log</m:t>
                          </m:r>
                        </m:fName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=0.01</m:t>
                          </m:r>
                        </m:e>
                      </m:func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299" y="2407135"/>
                <a:ext cx="192879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4447328"/>
                <a:ext cx="91864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4447328"/>
                <a:ext cx="91864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930299" y="4447328"/>
                <a:ext cx="91864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2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299" y="4447328"/>
                <a:ext cx="918649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=125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=625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=243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=243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=2187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512=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512=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4"/>
                <a:stretch>
                  <a:fillRect l="-1563" t="-465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6455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512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512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512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169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6455100"/>
              </a:xfrm>
              <a:prstGeom prst="rect">
                <a:avLst/>
              </a:prstGeom>
              <a:blipFill>
                <a:blip r:embed="rId5"/>
                <a:stretch>
                  <a:fillRect l="-1592" b="-7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=125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=625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=243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=243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=2187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=512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512=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512=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3"/>
                <a:stretch>
                  <a:fillRect l="-1563" t="-465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39370"/>
                <a:ext cx="4216400" cy="6581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512</m:t>
                        </m:r>
                      </m:den>
                    </m:f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512</m:t>
                        </m:r>
                      </m:den>
                    </m:f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512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=13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endParaRPr lang="en-GB" sz="2000" b="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169</m:t>
                        </m:r>
                      </m:den>
                    </m:f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169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39370"/>
                <a:ext cx="4216400" cy="6581930"/>
              </a:xfrm>
              <a:prstGeom prst="rect">
                <a:avLst/>
              </a:prstGeom>
              <a:blipFill>
                <a:blip r:embed="rId4"/>
                <a:stretch>
                  <a:fillRect l="-1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064686" y="0"/>
                <a:ext cx="1678180" cy="71318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=3.413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=5.678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686" y="0"/>
                <a:ext cx="1678180" cy="71318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6797624" y="39370"/>
                <a:ext cx="1678180" cy="70924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=2.3347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=4.6674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=4.6674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=7.00415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624" y="39370"/>
                <a:ext cx="1678180" cy="70924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0793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316</Words>
  <Application>Microsoft Office PowerPoint</Application>
  <PresentationFormat>On-screen Show (4:3)</PresentationFormat>
  <Paragraphs>143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Logarithms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121</cp:revision>
  <dcterms:created xsi:type="dcterms:W3CDTF">2018-01-26T08:52:52Z</dcterms:created>
  <dcterms:modified xsi:type="dcterms:W3CDTF">2019-07-02T13:15:26Z</dcterms:modified>
</cp:coreProperties>
</file>