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1" r:id="rId2"/>
    <p:sldId id="315" r:id="rId3"/>
    <p:sldId id="316" r:id="rId4"/>
    <p:sldId id="317" r:id="rId5"/>
    <p:sldId id="318" r:id="rId6"/>
    <p:sldId id="3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84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.png"/><Relationship Id="rId7" Type="http://schemas.openxmlformats.org/officeDocument/2006/relationships/image" Target="../media/image1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2, 2, 6, 10, 20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blipFill>
                <a:blip r:embed="rId7"/>
                <a:stretch>
                  <a:fillRect l="-32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2785878" y="4567910"/>
                <a:ext cx="2095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3, 3, 7, 11, 21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78" y="4567910"/>
                <a:ext cx="2095637" cy="369332"/>
              </a:xfrm>
              <a:prstGeom prst="rect">
                <a:avLst/>
              </a:prstGeom>
              <a:blipFill>
                <a:blip r:embed="rId8"/>
                <a:stretch>
                  <a:fillRect l="-29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2615958" y="5188660"/>
                <a:ext cx="2265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3, 3, 7, 11, 210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958" y="5188660"/>
                <a:ext cx="2265557" cy="369332"/>
              </a:xfrm>
              <a:prstGeom prst="rect">
                <a:avLst/>
              </a:prstGeom>
              <a:blipFill>
                <a:blip r:embed="rId9"/>
                <a:stretch>
                  <a:fillRect l="-268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Median from a list of data: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Version 2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356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735842" y="3732127"/>
                <a:ext cx="26808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9, 13, 5, 2, 5, 18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42" y="3732127"/>
                <a:ext cx="268086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5190436" y="3732127"/>
                <a:ext cx="29084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, 5,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, 14,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436" y="3732127"/>
                <a:ext cx="2908489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902853" y="807353"/>
                <a:ext cx="2072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5, 3, 2, 9, 13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53" y="807353"/>
                <a:ext cx="2072234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5379335" y="807353"/>
                <a:ext cx="25274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3, 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, 14,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335" y="807353"/>
                <a:ext cx="2527487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02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800952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800952"/>
                <a:ext cx="4413068" cy="430887"/>
              </a:xfrm>
              <a:prstGeom prst="rect">
                <a:avLst/>
              </a:prstGeom>
              <a:blipFill>
                <a:blip r:embed="rId2"/>
                <a:stretch>
                  <a:fillRect l="-4972" t="-23944" r="-317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642516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42516"/>
                <a:ext cx="4481996" cy="430887"/>
              </a:xfrm>
              <a:prstGeom prst="rect">
                <a:avLst/>
              </a:prstGeom>
              <a:blipFill>
                <a:blip r:embed="rId3"/>
                <a:stretch>
                  <a:fillRect l="-4898" t="-23944" r="-1633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2452553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452553"/>
                <a:ext cx="4481996" cy="430887"/>
              </a:xfrm>
              <a:prstGeom prst="rect">
                <a:avLst/>
              </a:prstGeom>
              <a:blipFill>
                <a:blip r:embed="rId4"/>
                <a:stretch>
                  <a:fillRect l="-4898" t="-23944" r="-1633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317278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317278"/>
                <a:ext cx="4413068" cy="430887"/>
              </a:xfrm>
              <a:prstGeom prst="rect">
                <a:avLst/>
              </a:prstGeom>
              <a:blipFill>
                <a:blip r:embed="rId5"/>
                <a:stretch>
                  <a:fillRect l="-4972" t="-23944" r="-317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214595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214595"/>
                <a:ext cx="4413068" cy="430887"/>
              </a:xfrm>
              <a:prstGeom prst="rect">
                <a:avLst/>
              </a:prstGeom>
              <a:blipFill>
                <a:blip r:embed="rId6"/>
                <a:stretch>
                  <a:fillRect l="-4972" t="-23944" r="-317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147456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147456"/>
                <a:ext cx="4413068" cy="430887"/>
              </a:xfrm>
              <a:prstGeom prst="rect">
                <a:avLst/>
              </a:prstGeom>
              <a:blipFill>
                <a:blip r:embed="rId7"/>
                <a:stretch>
                  <a:fillRect l="-4972" t="-23944" r="-317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/>
              <p:nvPr/>
            </p:nvSpPr>
            <p:spPr>
              <a:xfrm>
                <a:off x="479021" y="6151404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6151404"/>
                <a:ext cx="4413068" cy="430887"/>
              </a:xfrm>
              <a:prstGeom prst="rect">
                <a:avLst/>
              </a:prstGeom>
              <a:blipFill>
                <a:blip r:embed="rId8"/>
                <a:stretch>
                  <a:fillRect l="-4972" t="-23944" r="-317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79021" y="101758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10, 5, 3, 1, 1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1758"/>
                <a:ext cx="4413068" cy="430887"/>
              </a:xfrm>
              <a:prstGeom prst="rect">
                <a:avLst/>
              </a:prstGeom>
              <a:blipFill>
                <a:blip r:embed="rId9"/>
                <a:stretch>
                  <a:fillRect l="-4972" t="-24286" r="-31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990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4874732" cy="430887"/>
              </a:xfrm>
              <a:prstGeom prst="rect">
                <a:avLst/>
              </a:prstGeom>
              <a:blipFill>
                <a:blip r:embed="rId2"/>
                <a:stretch>
                  <a:fillRect l="-4506" t="-23944" r="-287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053435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53435"/>
                <a:ext cx="4874732" cy="430887"/>
              </a:xfrm>
              <a:prstGeom prst="rect">
                <a:avLst/>
              </a:prstGeom>
              <a:blipFill>
                <a:blip r:embed="rId3"/>
                <a:stretch>
                  <a:fillRect l="-4506" t="-24286" r="-287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841939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41939"/>
                <a:ext cx="4874732" cy="430887"/>
              </a:xfrm>
              <a:prstGeom prst="rect">
                <a:avLst/>
              </a:prstGeom>
              <a:blipFill>
                <a:blip r:embed="rId4"/>
                <a:stretch>
                  <a:fillRect l="-4506" t="-23944" r="-287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289772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289772"/>
                <a:ext cx="4874732" cy="430887"/>
              </a:xfrm>
              <a:prstGeom prst="rect">
                <a:avLst/>
              </a:prstGeom>
              <a:blipFill>
                <a:blip r:embed="rId5"/>
                <a:stretch>
                  <a:fillRect l="-4506" t="-24286" r="-287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833649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3, 4, 6, 7, 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833649"/>
                <a:ext cx="4874732" cy="430887"/>
              </a:xfrm>
              <a:prstGeom prst="rect">
                <a:avLst/>
              </a:prstGeom>
              <a:blipFill>
                <a:blip r:embed="rId6"/>
                <a:stretch>
                  <a:fillRect l="-4506" t="-23944" r="-287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622153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 7, −8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622153"/>
                <a:ext cx="4874732" cy="430887"/>
              </a:xfrm>
              <a:prstGeom prst="rect">
                <a:avLst/>
              </a:prstGeom>
              <a:blipFill>
                <a:blip r:embed="rId7"/>
                <a:stretch>
                  <a:fillRect l="-4506" t="-23944" r="-287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/>
              <p:nvPr/>
            </p:nvSpPr>
            <p:spPr>
              <a:xfrm>
                <a:off x="479021" y="4049923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49923"/>
                <a:ext cx="4874732" cy="430887"/>
              </a:xfrm>
              <a:prstGeom prst="rect">
                <a:avLst/>
              </a:prstGeom>
              <a:blipFill>
                <a:blip r:embed="rId8"/>
                <a:stretch>
                  <a:fillRect l="-4506" t="-23944" r="-287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/>
              <p:nvPr/>
            </p:nvSpPr>
            <p:spPr>
              <a:xfrm>
                <a:off x="479021" y="2565969"/>
                <a:ext cx="487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565969"/>
                <a:ext cx="4874732" cy="430887"/>
              </a:xfrm>
              <a:prstGeom prst="rect">
                <a:avLst/>
              </a:prstGeom>
              <a:blipFill>
                <a:blip r:embed="rId9"/>
                <a:stretch>
                  <a:fillRect l="-4506" t="-23944" r="-287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02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811464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811464"/>
                <a:ext cx="5142433" cy="430887"/>
              </a:xfrm>
              <a:prstGeom prst="rect">
                <a:avLst/>
              </a:prstGeom>
              <a:blipFill>
                <a:blip r:embed="rId2"/>
                <a:stretch>
                  <a:fillRect l="-427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610988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10988"/>
                <a:ext cx="4651915" cy="430887"/>
              </a:xfrm>
              <a:prstGeom prst="rect">
                <a:avLst/>
              </a:prstGeom>
              <a:blipFill>
                <a:blip r:embed="rId3"/>
                <a:stretch>
                  <a:fillRect l="-4718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2463066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463066"/>
                <a:ext cx="4651915" cy="430887"/>
              </a:xfrm>
              <a:prstGeom prst="rect">
                <a:avLst/>
              </a:prstGeom>
              <a:blipFill>
                <a:blip r:embed="rId4"/>
                <a:stretch>
                  <a:fillRect l="-4718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348810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348810"/>
                <a:ext cx="5142433" cy="430887"/>
              </a:xfrm>
              <a:prstGeom prst="rect">
                <a:avLst/>
              </a:prstGeom>
              <a:blipFill>
                <a:blip r:embed="rId5"/>
                <a:stretch>
                  <a:fillRect l="-427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246127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246127"/>
                <a:ext cx="5142433" cy="430887"/>
              </a:xfrm>
              <a:prstGeom prst="rect">
                <a:avLst/>
              </a:prstGeom>
              <a:blipFill>
                <a:blip r:embed="rId6"/>
                <a:stretch>
                  <a:fillRect l="-4270"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178988"/>
                <a:ext cx="4879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178988"/>
                <a:ext cx="4879541" cy="430887"/>
              </a:xfrm>
              <a:prstGeom prst="rect">
                <a:avLst/>
              </a:prstGeom>
              <a:blipFill>
                <a:blip r:embed="rId7"/>
                <a:stretch>
                  <a:fillRect l="-4500"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/>
              <p:nvPr/>
            </p:nvSpPr>
            <p:spPr>
              <a:xfrm>
                <a:off x="479021" y="6182936"/>
                <a:ext cx="53412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6182936"/>
                <a:ext cx="5341206" cy="430887"/>
              </a:xfrm>
              <a:prstGeom prst="rect">
                <a:avLst/>
              </a:prstGeom>
              <a:blipFill>
                <a:blip r:embed="rId8"/>
                <a:stretch>
                  <a:fillRect l="-411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6A8217-6731-4F5F-81DF-87D60675D20D}"/>
                  </a:ext>
                </a:extLst>
              </p:cNvPr>
              <p:cNvSpPr txBox="1"/>
              <p:nvPr/>
            </p:nvSpPr>
            <p:spPr>
              <a:xfrm>
                <a:off x="479021" y="101758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10, 5, 3, 1, 1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6A8217-6731-4F5F-81DF-87D60675D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1758"/>
                <a:ext cx="5142433" cy="430887"/>
              </a:xfrm>
              <a:prstGeom prst="rect">
                <a:avLst/>
              </a:prstGeom>
              <a:blipFill>
                <a:blip r:embed="rId9"/>
                <a:stretch>
                  <a:fillRect l="-4270"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00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5142433" cy="430887"/>
              </a:xfrm>
              <a:prstGeom prst="rect">
                <a:avLst/>
              </a:prstGeom>
              <a:blipFill>
                <a:blip r:embed="rId2"/>
                <a:stretch>
                  <a:fillRect l="-427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053435"/>
                <a:ext cx="54149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53435"/>
                <a:ext cx="5414944" cy="430887"/>
              </a:xfrm>
              <a:prstGeom prst="rect">
                <a:avLst/>
              </a:prstGeom>
              <a:blipFill>
                <a:blip r:embed="rId3"/>
                <a:stretch>
                  <a:fillRect l="-4054"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841939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41939"/>
                <a:ext cx="5142433" cy="430887"/>
              </a:xfrm>
              <a:prstGeom prst="rect">
                <a:avLst/>
              </a:prstGeom>
              <a:blipFill>
                <a:blip r:embed="rId4"/>
                <a:stretch>
                  <a:fillRect l="-427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289772"/>
                <a:ext cx="55095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289772"/>
                <a:ext cx="5509522" cy="430887"/>
              </a:xfrm>
              <a:prstGeom prst="rect">
                <a:avLst/>
              </a:prstGeom>
              <a:blipFill>
                <a:blip r:embed="rId5"/>
                <a:stretch>
                  <a:fillRect l="-3987"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833649"/>
                <a:ext cx="55095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3, 4, 6, 7, 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833649"/>
                <a:ext cx="5509522" cy="430887"/>
              </a:xfrm>
              <a:prstGeom prst="rect">
                <a:avLst/>
              </a:prstGeom>
              <a:blipFill>
                <a:blip r:embed="rId6"/>
                <a:stretch>
                  <a:fillRect l="-3987"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622153"/>
                <a:ext cx="56954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 7, −8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−0.5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622153"/>
                <a:ext cx="5695470" cy="430887"/>
              </a:xfrm>
              <a:prstGeom prst="rect">
                <a:avLst/>
              </a:prstGeom>
              <a:blipFill>
                <a:blip r:embed="rId7"/>
                <a:stretch>
                  <a:fillRect l="-3854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/>
              <p:nvPr/>
            </p:nvSpPr>
            <p:spPr>
              <a:xfrm>
                <a:off x="479021" y="4049923"/>
                <a:ext cx="5142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49923"/>
                <a:ext cx="5142433" cy="430887"/>
              </a:xfrm>
              <a:prstGeom prst="rect">
                <a:avLst/>
              </a:prstGeom>
              <a:blipFill>
                <a:blip r:embed="rId8"/>
                <a:stretch>
                  <a:fillRect l="-4270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/>
              <p:nvPr/>
            </p:nvSpPr>
            <p:spPr>
              <a:xfrm>
                <a:off x="479021" y="2565969"/>
                <a:ext cx="54149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565969"/>
                <a:ext cx="5414944" cy="430887"/>
              </a:xfrm>
              <a:prstGeom prst="rect">
                <a:avLst/>
              </a:prstGeom>
              <a:blipFill>
                <a:blip r:embed="rId9"/>
                <a:stretch>
                  <a:fillRect l="-4054"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44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496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76</cp:revision>
  <dcterms:created xsi:type="dcterms:W3CDTF">2018-01-26T08:52:52Z</dcterms:created>
  <dcterms:modified xsi:type="dcterms:W3CDTF">2019-07-02T13:04:22Z</dcterms:modified>
</cp:coreProperties>
</file>