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22F6C-D4D2-4472-8C59-EBC06E40B1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AE6FC0-C3F6-4F1D-B368-6C7358A708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DA957-2CD3-4147-8C3A-2F5B12FE9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8967-6F5E-4468-BD83-E1F7BB50F5E6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2C96A7-CBB1-4842-940E-19A799648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1EC074-1D0A-46A0-A9B2-92BE5E9D8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3B80-26E1-47AC-8C28-3904616A5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08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D671D-A70A-46A1-B5CF-C3E96B187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4898D5-E2EA-4F04-899A-EB15A1B1C6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97B23-3209-476F-97EB-20F9CED4A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8967-6F5E-4468-BD83-E1F7BB50F5E6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2A63B-E1EB-49F6-8273-C1FFC6963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8D2F6-7D5C-4D7B-8474-01E0CA521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3B80-26E1-47AC-8C28-3904616A5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49C6AA-CF04-483F-968D-47CC0AE084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8C2AAC-4ECE-41BE-97EE-8407A4946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FF57A-DF5B-418F-9424-817F82932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8967-6F5E-4468-BD83-E1F7BB50F5E6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6EA9A-21BF-4448-A805-C87D5C050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070C1-F584-4BCF-8F6D-6808986D7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3B80-26E1-47AC-8C28-3904616A5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073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BB302-FDC7-4995-9F31-E9313DF2E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08F82-D080-466E-A932-17111FF01F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019832-B3BB-4252-BDE9-582F64BE8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8967-6F5E-4468-BD83-E1F7BB50F5E6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8AB88-A699-4B47-B6A1-1EE1ADB81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A5620-EE95-47D7-8183-08CF15B89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3B80-26E1-47AC-8C28-3904616A5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180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08A0B-440F-4042-AF6D-AB9C747F9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FC008A-5ACB-44FA-BEAC-10DDFD63F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97102-4245-4AD5-9C42-68D9679C5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8967-6F5E-4468-BD83-E1F7BB50F5E6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36521-6224-48CB-B4EB-2F2540E25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3EA9D-C498-44A4-BF88-D0538A6A9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3B80-26E1-47AC-8C28-3904616A5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5265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5ABB48-56F4-457F-9136-55FF055E2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697FB-290B-488E-996B-DC890DF651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B76B67-7733-4A0F-98E3-649038FFB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CB7E5A-09B6-4FA7-B207-A9BB46168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8967-6F5E-4468-BD83-E1F7BB50F5E6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9CE345-19D1-44F2-88B2-B8619517E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3BC652-B9FB-4980-8554-5CA5F25CB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3B80-26E1-47AC-8C28-3904616A5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53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1FAA9-6004-4C96-972F-1DF796586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C72D0D-BE72-45D6-8035-641FA87AC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3A45DF-74C1-4E81-82B2-8B0924653D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9D0572-ED7C-4157-85AE-F4F2743F9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A78DBC-15B1-461A-9E33-45A0AC1F09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4FBB08-BAC7-4DA4-B92F-7379CB13A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8967-6F5E-4468-BD83-E1F7BB50F5E6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C32A3B-0AAB-4429-88E9-D248A50F4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02D5F-A95D-48ED-AB08-AA055A3F1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3B80-26E1-47AC-8C28-3904616A5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514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7AC6A-1CF2-489A-8955-EA9810150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DFFB50-8DE2-46D6-A81C-4F2B25BEF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8967-6F5E-4468-BD83-E1F7BB50F5E6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4F6FA5-4E2F-47DE-A2CD-4BDE429A1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2E8DCF-B236-4169-A6BD-C150B8DF9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3B80-26E1-47AC-8C28-3904616A5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193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B5F97D-2725-4E2D-ACBC-1A9AACF7F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8967-6F5E-4468-BD83-E1F7BB50F5E6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FEB226-AF84-49D4-A646-0D4B1BE7D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F01B6F-23B5-428E-858E-E1FF38CD4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3B80-26E1-47AC-8C28-3904616A5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97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60914-45E4-4F7F-9900-B91999727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0D668F-B31C-4CFD-9337-2B0C8E55D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A73F3B-F11E-4BEF-9064-F94B7DFD3E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FA2EB9-EE4C-4311-9707-996D41D9C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8967-6F5E-4468-BD83-E1F7BB50F5E6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3F03E7-92AF-44FF-80A2-1083DCC1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0973E1-059B-4F25-931C-2A6462952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3B80-26E1-47AC-8C28-3904616A5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97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768BF-5AFD-442F-B025-2569CBAB4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AA9926-F343-48E3-B7F2-7038A78994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819646-89D5-4122-BE4A-C2BDC2DA6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FE4E27-D276-4114-84A0-0ABFBD358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28967-6F5E-4468-BD83-E1F7BB50F5E6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076C7A-EC6D-4932-8FF9-2516A77C0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A2A9C6-0AC0-4DA6-8E60-1369FB73A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E3B80-26E1-47AC-8C28-3904616A5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028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EABCFC-C78C-4673-B961-DCFA9CF36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42DAD-F82F-4C77-A21F-060DC84DD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278DE-7F00-4925-A183-BD8216F64B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28967-6F5E-4468-BD83-E1F7BB50F5E6}" type="datetimeFigureOut">
              <a:rPr lang="en-GB" smtClean="0"/>
              <a:t>01/07/2019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6D9FE4-E881-4129-BC1C-487BE5F80E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7D671-D2DF-4343-8B13-38FCBD752A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E3B80-26E1-47AC-8C28-3904616A53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295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8297B13-C8DF-49E5-B8EE-F516AD5458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393" y="0"/>
            <a:ext cx="10613571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2C38B3DD-B3ED-49CD-A593-D34AC77D4DDC}"/>
              </a:ext>
            </a:extLst>
          </p:cNvPr>
          <p:cNvSpPr/>
          <p:nvPr/>
        </p:nvSpPr>
        <p:spPr>
          <a:xfrm>
            <a:off x="8478982" y="979055"/>
            <a:ext cx="1246909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C62E98-BF6C-4777-A4B7-E62ED7EB814E}"/>
              </a:ext>
            </a:extLst>
          </p:cNvPr>
          <p:cNvSpPr/>
          <p:nvPr/>
        </p:nvSpPr>
        <p:spPr>
          <a:xfrm>
            <a:off x="9892145" y="979055"/>
            <a:ext cx="1080655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7B17D19-BA13-4448-8E64-5BC9EA68B367}"/>
              </a:ext>
            </a:extLst>
          </p:cNvPr>
          <p:cNvSpPr/>
          <p:nvPr/>
        </p:nvSpPr>
        <p:spPr>
          <a:xfrm>
            <a:off x="2932545" y="2156692"/>
            <a:ext cx="715819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687F42-FB11-43A0-BC21-7DF311EE1DDF}"/>
              </a:ext>
            </a:extLst>
          </p:cNvPr>
          <p:cNvSpPr/>
          <p:nvPr/>
        </p:nvSpPr>
        <p:spPr>
          <a:xfrm>
            <a:off x="3865417" y="2092037"/>
            <a:ext cx="595747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1BDADEB-6BB7-412A-A518-BC888BD481E7}"/>
              </a:ext>
            </a:extLst>
          </p:cNvPr>
          <p:cNvSpPr/>
          <p:nvPr/>
        </p:nvSpPr>
        <p:spPr>
          <a:xfrm>
            <a:off x="5015346" y="2239819"/>
            <a:ext cx="595747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1E919EE-1BD4-44C0-B06A-C9216FC6E620}"/>
              </a:ext>
            </a:extLst>
          </p:cNvPr>
          <p:cNvSpPr/>
          <p:nvPr/>
        </p:nvSpPr>
        <p:spPr>
          <a:xfrm>
            <a:off x="5940108" y="2304474"/>
            <a:ext cx="1080655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A5E6337-C36F-4452-9D8D-CACB6CEFB6D5}"/>
              </a:ext>
            </a:extLst>
          </p:cNvPr>
          <p:cNvSpPr/>
          <p:nvPr/>
        </p:nvSpPr>
        <p:spPr>
          <a:xfrm flipV="1">
            <a:off x="7293236" y="2290621"/>
            <a:ext cx="1080655" cy="549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A755B83-BD1B-4AC7-A62F-BDD170C1CE02}"/>
              </a:ext>
            </a:extLst>
          </p:cNvPr>
          <p:cNvSpPr/>
          <p:nvPr/>
        </p:nvSpPr>
        <p:spPr>
          <a:xfrm>
            <a:off x="8562108" y="2156692"/>
            <a:ext cx="1080655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8E42975-049E-4452-9EB1-660A8D31240C}"/>
              </a:ext>
            </a:extLst>
          </p:cNvPr>
          <p:cNvSpPr/>
          <p:nvPr/>
        </p:nvSpPr>
        <p:spPr>
          <a:xfrm>
            <a:off x="9971778" y="2092037"/>
            <a:ext cx="1080655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06D903-9166-485C-9290-D55AF96CF371}"/>
              </a:ext>
            </a:extLst>
          </p:cNvPr>
          <p:cNvSpPr/>
          <p:nvPr/>
        </p:nvSpPr>
        <p:spPr>
          <a:xfrm>
            <a:off x="1260763" y="3265055"/>
            <a:ext cx="1510146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807F74C-6955-432D-87A6-DF247E61B42A}"/>
              </a:ext>
            </a:extLst>
          </p:cNvPr>
          <p:cNvSpPr/>
          <p:nvPr/>
        </p:nvSpPr>
        <p:spPr>
          <a:xfrm>
            <a:off x="3108036" y="3447473"/>
            <a:ext cx="540328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F2C078E-D6FA-431D-8021-95E21CB0DFCE}"/>
              </a:ext>
            </a:extLst>
          </p:cNvPr>
          <p:cNvSpPr/>
          <p:nvPr/>
        </p:nvSpPr>
        <p:spPr>
          <a:xfrm>
            <a:off x="4919492" y="3403600"/>
            <a:ext cx="691602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9DEDB96-2AE5-4197-82BA-B77927F5C7B0}"/>
              </a:ext>
            </a:extLst>
          </p:cNvPr>
          <p:cNvSpPr/>
          <p:nvPr/>
        </p:nvSpPr>
        <p:spPr>
          <a:xfrm>
            <a:off x="7219349" y="3447473"/>
            <a:ext cx="1080655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0C2FDFA-E82B-4C5A-B776-B4FC895B9112}"/>
              </a:ext>
            </a:extLst>
          </p:cNvPr>
          <p:cNvSpPr/>
          <p:nvPr/>
        </p:nvSpPr>
        <p:spPr>
          <a:xfrm>
            <a:off x="8478982" y="3359728"/>
            <a:ext cx="1080655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C8339E4-A981-4E11-82E4-C89C3064E2F8}"/>
              </a:ext>
            </a:extLst>
          </p:cNvPr>
          <p:cNvSpPr/>
          <p:nvPr/>
        </p:nvSpPr>
        <p:spPr>
          <a:xfrm>
            <a:off x="9952078" y="3426691"/>
            <a:ext cx="1080655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4E221AD-67DD-48B9-B0D3-F7EAC66CB1EB}"/>
              </a:ext>
            </a:extLst>
          </p:cNvPr>
          <p:cNvSpPr/>
          <p:nvPr/>
        </p:nvSpPr>
        <p:spPr>
          <a:xfrm>
            <a:off x="1145205" y="4445000"/>
            <a:ext cx="1510146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E71A61A-342E-40DA-8D26-E0711AC78BB0}"/>
              </a:ext>
            </a:extLst>
          </p:cNvPr>
          <p:cNvSpPr/>
          <p:nvPr/>
        </p:nvSpPr>
        <p:spPr>
          <a:xfrm>
            <a:off x="3865417" y="4475018"/>
            <a:ext cx="715819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A51A872-09B7-4CCB-BD7A-CEBD05FAAFB1}"/>
              </a:ext>
            </a:extLst>
          </p:cNvPr>
          <p:cNvSpPr/>
          <p:nvPr/>
        </p:nvSpPr>
        <p:spPr>
          <a:xfrm>
            <a:off x="5850002" y="4581237"/>
            <a:ext cx="1080655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98C2EEB-474B-429F-86E7-75B2D51D5495}"/>
              </a:ext>
            </a:extLst>
          </p:cNvPr>
          <p:cNvSpPr/>
          <p:nvPr/>
        </p:nvSpPr>
        <p:spPr>
          <a:xfrm>
            <a:off x="7235559" y="4659746"/>
            <a:ext cx="1080655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E7A9C3D-8CEE-46EF-B3C1-B4D495C03DBD}"/>
              </a:ext>
            </a:extLst>
          </p:cNvPr>
          <p:cNvSpPr/>
          <p:nvPr/>
        </p:nvSpPr>
        <p:spPr>
          <a:xfrm>
            <a:off x="8594530" y="4625109"/>
            <a:ext cx="1080655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33993C8-B752-4955-AD83-067FB6D8BE3E}"/>
              </a:ext>
            </a:extLst>
          </p:cNvPr>
          <p:cNvSpPr/>
          <p:nvPr/>
        </p:nvSpPr>
        <p:spPr>
          <a:xfrm>
            <a:off x="9892144" y="4625109"/>
            <a:ext cx="1080655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B1A1BE3-7470-4F74-BCD3-29C0606BC2E6}"/>
              </a:ext>
            </a:extLst>
          </p:cNvPr>
          <p:cNvSpPr/>
          <p:nvPr/>
        </p:nvSpPr>
        <p:spPr>
          <a:xfrm>
            <a:off x="1158957" y="5629563"/>
            <a:ext cx="1510146" cy="10667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94D24B0-49A0-4022-91DC-FA9EDFBDD5E3}"/>
              </a:ext>
            </a:extLst>
          </p:cNvPr>
          <p:cNvSpPr/>
          <p:nvPr/>
        </p:nvSpPr>
        <p:spPr>
          <a:xfrm>
            <a:off x="3838837" y="5666509"/>
            <a:ext cx="742399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D0CFF04-E7DE-4560-8B6B-843E776BE5FD}"/>
              </a:ext>
            </a:extLst>
          </p:cNvPr>
          <p:cNvSpPr/>
          <p:nvPr/>
        </p:nvSpPr>
        <p:spPr>
          <a:xfrm>
            <a:off x="5015346" y="5779653"/>
            <a:ext cx="595748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EA7AFF-0306-4910-9234-246A7D431498}"/>
              </a:ext>
            </a:extLst>
          </p:cNvPr>
          <p:cNvSpPr/>
          <p:nvPr/>
        </p:nvSpPr>
        <p:spPr>
          <a:xfrm>
            <a:off x="5940108" y="5779653"/>
            <a:ext cx="1080655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BB3F477-CF7E-4BED-AC75-CB98B57C7A06}"/>
              </a:ext>
            </a:extLst>
          </p:cNvPr>
          <p:cNvSpPr/>
          <p:nvPr/>
        </p:nvSpPr>
        <p:spPr>
          <a:xfrm>
            <a:off x="8531002" y="5802746"/>
            <a:ext cx="1080655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5F5DA6D-BE8D-40D9-BF49-EF14A858CD3A}"/>
              </a:ext>
            </a:extLst>
          </p:cNvPr>
          <p:cNvSpPr/>
          <p:nvPr/>
        </p:nvSpPr>
        <p:spPr>
          <a:xfrm>
            <a:off x="9902807" y="5779653"/>
            <a:ext cx="1080655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79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D9FD83E-74C5-4E40-9212-143FA9A7A2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654" y="0"/>
            <a:ext cx="10190520" cy="676101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79029FD-98A1-41D2-99FD-F9F2101CE4EF}"/>
              </a:ext>
            </a:extLst>
          </p:cNvPr>
          <p:cNvSpPr/>
          <p:nvPr/>
        </p:nvSpPr>
        <p:spPr>
          <a:xfrm>
            <a:off x="1301826" y="801255"/>
            <a:ext cx="1395192" cy="1009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ECBEF7-5281-42A5-82CC-FEFF860C2318}"/>
              </a:ext>
            </a:extLst>
          </p:cNvPr>
          <p:cNvSpPr/>
          <p:nvPr/>
        </p:nvSpPr>
        <p:spPr>
          <a:xfrm>
            <a:off x="2909454" y="1043709"/>
            <a:ext cx="674256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CA7758-C4C5-4ECC-BC30-E42C874250CB}"/>
              </a:ext>
            </a:extLst>
          </p:cNvPr>
          <p:cNvSpPr/>
          <p:nvPr/>
        </p:nvSpPr>
        <p:spPr>
          <a:xfrm>
            <a:off x="3796146" y="922482"/>
            <a:ext cx="674257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CE8BE7-4D18-4627-9910-812D5980F832}"/>
              </a:ext>
            </a:extLst>
          </p:cNvPr>
          <p:cNvSpPr/>
          <p:nvPr/>
        </p:nvSpPr>
        <p:spPr>
          <a:xfrm>
            <a:off x="4826248" y="922482"/>
            <a:ext cx="743283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A27760-118D-4503-B10B-9D6B26144F10}"/>
              </a:ext>
            </a:extLst>
          </p:cNvPr>
          <p:cNvSpPr/>
          <p:nvPr/>
        </p:nvSpPr>
        <p:spPr>
          <a:xfrm>
            <a:off x="5794914" y="922482"/>
            <a:ext cx="1080655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BAE785-D005-48CD-8930-7D6A921AA7B0}"/>
              </a:ext>
            </a:extLst>
          </p:cNvPr>
          <p:cNvSpPr/>
          <p:nvPr/>
        </p:nvSpPr>
        <p:spPr>
          <a:xfrm>
            <a:off x="7036506" y="801255"/>
            <a:ext cx="1080655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F19794A-8764-4FC5-9A68-2E61B3803372}"/>
              </a:ext>
            </a:extLst>
          </p:cNvPr>
          <p:cNvSpPr/>
          <p:nvPr/>
        </p:nvSpPr>
        <p:spPr>
          <a:xfrm>
            <a:off x="1301826" y="1921165"/>
            <a:ext cx="1487556" cy="10806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682C894-7EE1-4D87-8477-A118DF324EBB}"/>
              </a:ext>
            </a:extLst>
          </p:cNvPr>
          <p:cNvSpPr/>
          <p:nvPr/>
        </p:nvSpPr>
        <p:spPr>
          <a:xfrm>
            <a:off x="2909455" y="2078182"/>
            <a:ext cx="674256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97D141-9501-40ED-84F8-327826B05BE6}"/>
              </a:ext>
            </a:extLst>
          </p:cNvPr>
          <p:cNvSpPr/>
          <p:nvPr/>
        </p:nvSpPr>
        <p:spPr>
          <a:xfrm>
            <a:off x="4826248" y="2078182"/>
            <a:ext cx="577025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5C465AC-64A5-499E-A975-34BABA924609}"/>
              </a:ext>
            </a:extLst>
          </p:cNvPr>
          <p:cNvSpPr/>
          <p:nvPr/>
        </p:nvSpPr>
        <p:spPr>
          <a:xfrm>
            <a:off x="7066068" y="1985819"/>
            <a:ext cx="1080655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49CD92A-D75A-4F29-9FD3-69BF55EE04EC}"/>
              </a:ext>
            </a:extLst>
          </p:cNvPr>
          <p:cNvSpPr/>
          <p:nvPr/>
        </p:nvSpPr>
        <p:spPr>
          <a:xfrm>
            <a:off x="8437794" y="1985819"/>
            <a:ext cx="844752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C6B2ABC-8BE6-4A31-9296-0508D59D9DC7}"/>
              </a:ext>
            </a:extLst>
          </p:cNvPr>
          <p:cNvSpPr/>
          <p:nvPr/>
        </p:nvSpPr>
        <p:spPr>
          <a:xfrm>
            <a:off x="9573617" y="1985819"/>
            <a:ext cx="1080655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B981A13-B846-4E63-BDBC-A54EEE3AF410}"/>
              </a:ext>
            </a:extLst>
          </p:cNvPr>
          <p:cNvSpPr/>
          <p:nvPr/>
        </p:nvSpPr>
        <p:spPr>
          <a:xfrm>
            <a:off x="1200726" y="3112655"/>
            <a:ext cx="1487556" cy="10806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8062CC-90B2-4CC7-9ABD-DF796F697EED}"/>
              </a:ext>
            </a:extLst>
          </p:cNvPr>
          <p:cNvSpPr/>
          <p:nvPr/>
        </p:nvSpPr>
        <p:spPr>
          <a:xfrm>
            <a:off x="3043383" y="3269672"/>
            <a:ext cx="540328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D1540A8-B5E7-4E36-BEC6-0C4441B7DAFA}"/>
              </a:ext>
            </a:extLst>
          </p:cNvPr>
          <p:cNvSpPr/>
          <p:nvPr/>
        </p:nvSpPr>
        <p:spPr>
          <a:xfrm>
            <a:off x="4826248" y="3233882"/>
            <a:ext cx="743283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E764BE0-D9FD-4FA5-8B6E-35F2BB0C2106}"/>
              </a:ext>
            </a:extLst>
          </p:cNvPr>
          <p:cNvSpPr/>
          <p:nvPr/>
        </p:nvSpPr>
        <p:spPr>
          <a:xfrm>
            <a:off x="7036506" y="3233882"/>
            <a:ext cx="1080655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56B4E1A-984A-4090-92A4-CBB4F71B97FF}"/>
              </a:ext>
            </a:extLst>
          </p:cNvPr>
          <p:cNvSpPr/>
          <p:nvPr/>
        </p:nvSpPr>
        <p:spPr>
          <a:xfrm>
            <a:off x="8414830" y="3269672"/>
            <a:ext cx="1080655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B5223D4-6592-4512-9FC7-42308324B98D}"/>
              </a:ext>
            </a:extLst>
          </p:cNvPr>
          <p:cNvSpPr/>
          <p:nvPr/>
        </p:nvSpPr>
        <p:spPr>
          <a:xfrm>
            <a:off x="9584136" y="3233882"/>
            <a:ext cx="1080655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2B31960-6053-439B-964A-4E90AEC953AF}"/>
              </a:ext>
            </a:extLst>
          </p:cNvPr>
          <p:cNvSpPr/>
          <p:nvPr/>
        </p:nvSpPr>
        <p:spPr>
          <a:xfrm>
            <a:off x="1200726" y="4327234"/>
            <a:ext cx="1588656" cy="10806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166D926-887C-49B2-BE67-0D985E06E2D3}"/>
              </a:ext>
            </a:extLst>
          </p:cNvPr>
          <p:cNvSpPr/>
          <p:nvPr/>
        </p:nvSpPr>
        <p:spPr>
          <a:xfrm>
            <a:off x="3052619" y="4461162"/>
            <a:ext cx="457199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83E5CEF-7474-479D-81C7-359EEE4ABD58}"/>
              </a:ext>
            </a:extLst>
          </p:cNvPr>
          <p:cNvSpPr/>
          <p:nvPr/>
        </p:nvSpPr>
        <p:spPr>
          <a:xfrm>
            <a:off x="3930076" y="4641267"/>
            <a:ext cx="540328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E30EA99-58BB-48CA-9FFB-A664ECA72859}"/>
              </a:ext>
            </a:extLst>
          </p:cNvPr>
          <p:cNvSpPr/>
          <p:nvPr/>
        </p:nvSpPr>
        <p:spPr>
          <a:xfrm>
            <a:off x="4826248" y="4461162"/>
            <a:ext cx="743283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9E23021-7CB4-40E8-BB2A-C254315FEDEE}"/>
              </a:ext>
            </a:extLst>
          </p:cNvPr>
          <p:cNvSpPr/>
          <p:nvPr/>
        </p:nvSpPr>
        <p:spPr>
          <a:xfrm>
            <a:off x="8319842" y="4553525"/>
            <a:ext cx="1080655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4982035-72AD-4F3F-A1AA-8769681B1560}"/>
              </a:ext>
            </a:extLst>
          </p:cNvPr>
          <p:cNvSpPr/>
          <p:nvPr/>
        </p:nvSpPr>
        <p:spPr>
          <a:xfrm>
            <a:off x="9584136" y="4373418"/>
            <a:ext cx="1080655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76EE2C0-9E3F-4013-8D78-5D41DA0BCA9B}"/>
              </a:ext>
            </a:extLst>
          </p:cNvPr>
          <p:cNvSpPr/>
          <p:nvPr/>
        </p:nvSpPr>
        <p:spPr>
          <a:xfrm>
            <a:off x="1404176" y="5509486"/>
            <a:ext cx="1284106" cy="10806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4F661F5C-FE1C-4196-8B25-48B9BF05698D}"/>
              </a:ext>
            </a:extLst>
          </p:cNvPr>
          <p:cNvSpPr/>
          <p:nvPr/>
        </p:nvSpPr>
        <p:spPr>
          <a:xfrm>
            <a:off x="3043383" y="5652652"/>
            <a:ext cx="540328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04E4623-6FE3-43C2-A0A2-EBC92ACAFE47}"/>
              </a:ext>
            </a:extLst>
          </p:cNvPr>
          <p:cNvSpPr/>
          <p:nvPr/>
        </p:nvSpPr>
        <p:spPr>
          <a:xfrm>
            <a:off x="3921340" y="5701142"/>
            <a:ext cx="549063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4513878-FC71-4053-A226-BBB61BB527AA}"/>
              </a:ext>
            </a:extLst>
          </p:cNvPr>
          <p:cNvSpPr/>
          <p:nvPr/>
        </p:nvSpPr>
        <p:spPr>
          <a:xfrm>
            <a:off x="4941454" y="5701142"/>
            <a:ext cx="461819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DC64792-76D5-406B-8D13-653AD01B99D7}"/>
              </a:ext>
            </a:extLst>
          </p:cNvPr>
          <p:cNvSpPr/>
          <p:nvPr/>
        </p:nvSpPr>
        <p:spPr>
          <a:xfrm>
            <a:off x="5971557" y="5652652"/>
            <a:ext cx="641679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E4C215C-8E32-4ACE-9FDB-74E30F264EEA}"/>
              </a:ext>
            </a:extLst>
          </p:cNvPr>
          <p:cNvSpPr/>
          <p:nvPr/>
        </p:nvSpPr>
        <p:spPr>
          <a:xfrm>
            <a:off x="8492962" y="5666502"/>
            <a:ext cx="655655" cy="766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65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8297B13-C8DF-49E5-B8EE-F516AD5458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393" y="0"/>
            <a:ext cx="106135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246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D9FD83E-74C5-4E40-9212-143FA9A7A2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654" y="0"/>
            <a:ext cx="10190520" cy="6761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370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Morgan</dc:creator>
  <cp:lastModifiedBy>Craig Barton</cp:lastModifiedBy>
  <cp:revision>2</cp:revision>
  <dcterms:created xsi:type="dcterms:W3CDTF">2019-07-01T19:31:26Z</dcterms:created>
  <dcterms:modified xsi:type="dcterms:W3CDTF">2019-07-01T19:54:24Z</dcterms:modified>
</cp:coreProperties>
</file>