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7" r:id="rId3"/>
    <p:sldId id="2568" r:id="rId4"/>
    <p:sldId id="256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>
        <p:scale>
          <a:sx n="105" d="100"/>
          <a:sy n="105" d="100"/>
        </p:scale>
        <p:origin x="6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Negative numbers – add &amp; subtract: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/>
              <p:nvPr/>
            </p:nvSpPr>
            <p:spPr>
              <a:xfrm>
                <a:off x="3686974" y="4731798"/>
                <a:ext cx="17631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−3+4=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974" y="4731798"/>
                <a:ext cx="1763111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25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0655715"/>
                  </p:ext>
                </p:extLst>
              </p:nvPr>
            </p:nvGraphicFramePr>
            <p:xfrm>
              <a:off x="198824" y="137428"/>
              <a:ext cx="4222791" cy="6468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1409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783241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871889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306028">
                      <a:extLst>
                        <a:ext uri="{9D8B030D-6E8A-4147-A177-3AD203B41FA5}">
                          <a16:colId xmlns:a16="http://schemas.microsoft.com/office/drawing/2014/main" val="3841139429"/>
                        </a:ext>
                      </a:extLst>
                    </a:gridCol>
                    <a:gridCol w="975824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5078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Number 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𝑜𝑟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−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Number 2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37438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0655715"/>
                  </p:ext>
                </p:extLst>
              </p:nvPr>
            </p:nvGraphicFramePr>
            <p:xfrm>
              <a:off x="198824" y="137428"/>
              <a:ext cx="4222791" cy="6468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1409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783241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871889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306028">
                      <a:extLst>
                        <a:ext uri="{9D8B030D-6E8A-4147-A177-3AD203B41FA5}">
                          <a16:colId xmlns:a16="http://schemas.microsoft.com/office/drawing/2014/main" val="3841139429"/>
                        </a:ext>
                      </a:extLst>
                    </a:gridCol>
                    <a:gridCol w="975824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5078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Number 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1205" r="-277519" b="-11819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Number 2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100000" r="-324667" b="-106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100000" r="-277519" b="-106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100000" r="-150350" b="-106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100000" r="-321569" b="-106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100000" r="-2500" b="-1067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202410" r="-324667" b="-9807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202410" r="-277519" b="-9807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202410" r="-150350" b="-9807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202410" r="-321569" b="-9807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202410" r="-2500" b="-9807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298810" r="-324667" b="-86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298810" r="-277519" b="-86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298810" r="-150350" b="-86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298810" r="-321569" b="-86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298810" r="-2500" b="-86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403614" r="-324667" b="-779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403614" r="-277519" b="-779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403614" r="-150350" b="-779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403614" r="-321569" b="-779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403614" r="-2500" b="-7795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503614" r="-324667" b="-679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503614" r="-277519" b="-679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503614" r="-150350" b="-679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503614" r="-321569" b="-679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503614" r="-2500" b="-6795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596429" r="-324667" b="-5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596429" r="-277519" b="-5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596429" r="-150350" b="-5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596429" r="-321569" b="-5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596429" r="-2500" b="-57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704819" r="-324667" b="-478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704819" r="-277519" b="-478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704819" r="-150350" b="-478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704819" r="-321569" b="-478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704819" r="-2500" b="-4783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804819" r="-324667" b="-378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804819" r="-277519" b="-378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804819" r="-150350" b="-378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804819" r="-321569" b="-378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804819" r="-2500" b="-3783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894048" r="-324667" b="-2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894048" r="-277519" b="-2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894048" r="-150350" b="-2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894048" r="-321569" b="-2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894048" r="-2500" b="-2738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1006024" r="-324667" b="-177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1006024" r="-277519" b="-177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1006024" r="-150350" b="-177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1006024" r="-321569" b="-177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1006024" r="-2500" b="-177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1092857" r="-324667" b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1092857" r="-277519" b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1092857" r="-150350" b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1092857" r="-321569" b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1092857" r="-2500" b="-7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37438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1642623" r="-32466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1642623" r="-277519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1642623" r="-15035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1642623" r="-321569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1642623" r="-250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73C484D-38C5-4B6A-8F9D-8C98F65991C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6083458"/>
                  </p:ext>
                </p:extLst>
              </p:nvPr>
            </p:nvGraphicFramePr>
            <p:xfrm>
              <a:off x="4722385" y="137428"/>
              <a:ext cx="4222791" cy="6586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1409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783241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871889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306028">
                      <a:extLst>
                        <a:ext uri="{9D8B030D-6E8A-4147-A177-3AD203B41FA5}">
                          <a16:colId xmlns:a16="http://schemas.microsoft.com/office/drawing/2014/main" val="3841139429"/>
                        </a:ext>
                      </a:extLst>
                    </a:gridCol>
                    <a:gridCol w="975824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5078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Number 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𝑜𝑟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−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Number 2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−0.5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−0.5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−0.5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37438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61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73C484D-38C5-4B6A-8F9D-8C98F65991C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6083458"/>
                  </p:ext>
                </p:extLst>
              </p:nvPr>
            </p:nvGraphicFramePr>
            <p:xfrm>
              <a:off x="4722385" y="137428"/>
              <a:ext cx="4222791" cy="6586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1409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783241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871889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306028">
                      <a:extLst>
                        <a:ext uri="{9D8B030D-6E8A-4147-A177-3AD203B41FA5}">
                          <a16:colId xmlns:a16="http://schemas.microsoft.com/office/drawing/2014/main" val="3841139429"/>
                        </a:ext>
                      </a:extLst>
                    </a:gridCol>
                    <a:gridCol w="975824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5078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Number 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1205" r="-277519" b="-12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Number 2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100000" r="-324667" b="-10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100000" r="-277519" b="-10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100000" r="-150350" b="-10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100000" r="-321569" b="-10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100000" r="-2500" b="-109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202410" r="-324667" b="-10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202410" r="-277519" b="-10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202410" r="-150350" b="-10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202410" r="-321569" b="-10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202410" r="-2500" b="-10048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298810" r="-324667" b="-8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298810" r="-277519" b="-8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298810" r="-150350" b="-8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298810" r="-321569" b="-8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298810" r="-2500" b="-892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403614" r="-324667" b="-80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403614" r="-277519" b="-80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403614" r="-150350" b="-80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403614" r="-321569" b="-80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403614" r="-2500" b="-8036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497619" r="-324667" b="-694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497619" r="-277519" b="-694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497619" r="-150350" b="-694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497619" r="-321569" b="-694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497619" r="-2500" b="-694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604819" r="-324667" b="-6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604819" r="-277519" b="-6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604819" r="-150350" b="-6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604819" r="-321569" b="-6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604819" r="-2500" b="-6024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704819" r="-324667" b="-5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704819" r="-277519" b="-5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704819" r="-150350" b="-5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704819" r="-321569" b="-5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704819" r="-2500" b="-5024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795238" r="-324667" b="-3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795238" r="-277519" b="-3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795238" r="-150350" b="-3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795238" r="-321569" b="-3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795238" r="-2500" b="-396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906024" r="-324667" b="-3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906024" r="-277519" b="-3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906024" r="-150350" b="-3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906024" r="-321569" b="-3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906024" r="-2500" b="-3012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994048" r="-324667" b="-1976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994048" r="-277519" b="-1976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994048" r="-150350" b="-1976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994048" r="-321569" b="-1976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994048" r="-2500" b="-1976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1107229" r="-32466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1107229" r="-27751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1107229" r="-15035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1107229" r="-32156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1107229" r="-25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1237037" r="-324667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1237037" r="-277519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1237037" r="-150350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1237037" r="-321569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1237037" r="-2500" b="-24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22531C08-09FF-4A30-8C41-624E0DFDD53E}"/>
              </a:ext>
            </a:extLst>
          </p:cNvPr>
          <p:cNvSpPr/>
          <p:nvPr/>
        </p:nvSpPr>
        <p:spPr>
          <a:xfrm>
            <a:off x="3566821" y="695165"/>
            <a:ext cx="750843" cy="4084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FF6121-01D1-438C-B073-03379461D251}"/>
              </a:ext>
            </a:extLst>
          </p:cNvPr>
          <p:cNvSpPr/>
          <p:nvPr/>
        </p:nvSpPr>
        <p:spPr>
          <a:xfrm>
            <a:off x="3566821" y="1198792"/>
            <a:ext cx="750843" cy="408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1E6598-BE62-4E1F-9D4B-608626ACF534}"/>
              </a:ext>
            </a:extLst>
          </p:cNvPr>
          <p:cNvSpPr/>
          <p:nvPr/>
        </p:nvSpPr>
        <p:spPr>
          <a:xfrm>
            <a:off x="2346580" y="1720586"/>
            <a:ext cx="750843" cy="4084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8A082A-3D6E-4549-8859-909D1402912B}"/>
              </a:ext>
            </a:extLst>
          </p:cNvPr>
          <p:cNvSpPr/>
          <p:nvPr/>
        </p:nvSpPr>
        <p:spPr>
          <a:xfrm>
            <a:off x="647944" y="2212102"/>
            <a:ext cx="750843" cy="408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4E80EC-C5A7-4FBD-9F91-9FCF414FDE95}"/>
              </a:ext>
            </a:extLst>
          </p:cNvPr>
          <p:cNvSpPr/>
          <p:nvPr/>
        </p:nvSpPr>
        <p:spPr>
          <a:xfrm>
            <a:off x="3566820" y="2727840"/>
            <a:ext cx="750843" cy="4084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1813FF-FFFB-4CA6-91A1-9EF00605A81C}"/>
              </a:ext>
            </a:extLst>
          </p:cNvPr>
          <p:cNvSpPr/>
          <p:nvPr/>
        </p:nvSpPr>
        <p:spPr>
          <a:xfrm>
            <a:off x="3566819" y="3231467"/>
            <a:ext cx="750843" cy="408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7C0D30-50F4-4E89-966C-51E7E953003A}"/>
              </a:ext>
            </a:extLst>
          </p:cNvPr>
          <p:cNvSpPr/>
          <p:nvPr/>
        </p:nvSpPr>
        <p:spPr>
          <a:xfrm>
            <a:off x="2310219" y="3755011"/>
            <a:ext cx="750843" cy="4084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DEB1F0-C957-4827-BA32-E08E7DCF16FB}"/>
              </a:ext>
            </a:extLst>
          </p:cNvPr>
          <p:cNvSpPr/>
          <p:nvPr/>
        </p:nvSpPr>
        <p:spPr>
          <a:xfrm>
            <a:off x="647943" y="4262552"/>
            <a:ext cx="750843" cy="408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7E34F89-914F-463C-8CC1-815FD92CF137}"/>
              </a:ext>
            </a:extLst>
          </p:cNvPr>
          <p:cNvSpPr/>
          <p:nvPr/>
        </p:nvSpPr>
        <p:spPr>
          <a:xfrm>
            <a:off x="3566818" y="4760515"/>
            <a:ext cx="750843" cy="4084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786BA4-A6EE-4FC0-B98E-FAB2043EEB1B}"/>
              </a:ext>
            </a:extLst>
          </p:cNvPr>
          <p:cNvSpPr/>
          <p:nvPr/>
        </p:nvSpPr>
        <p:spPr>
          <a:xfrm>
            <a:off x="2334468" y="5258479"/>
            <a:ext cx="750843" cy="408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860304-576D-44A4-A19E-07C796A3A813}"/>
              </a:ext>
            </a:extLst>
          </p:cNvPr>
          <p:cNvSpPr/>
          <p:nvPr/>
        </p:nvSpPr>
        <p:spPr>
          <a:xfrm>
            <a:off x="3566817" y="5778568"/>
            <a:ext cx="750843" cy="4084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5BFB26-7CEC-44C6-854D-7A88DBFD32B7}"/>
              </a:ext>
            </a:extLst>
          </p:cNvPr>
          <p:cNvSpPr/>
          <p:nvPr/>
        </p:nvSpPr>
        <p:spPr>
          <a:xfrm>
            <a:off x="2310218" y="6197927"/>
            <a:ext cx="750843" cy="408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728579-C3D1-4841-A57F-1A3FF5C9D83F}"/>
              </a:ext>
            </a:extLst>
          </p:cNvPr>
          <p:cNvSpPr/>
          <p:nvPr/>
        </p:nvSpPr>
        <p:spPr>
          <a:xfrm>
            <a:off x="5183700" y="695165"/>
            <a:ext cx="708427" cy="4084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2A44BD3-6D3B-401F-A406-55B0ECEE3D8F}"/>
              </a:ext>
            </a:extLst>
          </p:cNvPr>
          <p:cNvSpPr/>
          <p:nvPr/>
        </p:nvSpPr>
        <p:spPr>
          <a:xfrm>
            <a:off x="8133800" y="1198791"/>
            <a:ext cx="708427" cy="408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143FCD7-8DBB-4098-AB78-289F51E24F58}"/>
              </a:ext>
            </a:extLst>
          </p:cNvPr>
          <p:cNvSpPr/>
          <p:nvPr/>
        </p:nvSpPr>
        <p:spPr>
          <a:xfrm>
            <a:off x="6851948" y="1720585"/>
            <a:ext cx="708427" cy="4084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CF0D2D-266C-48B5-BDBB-0473DBC1933F}"/>
              </a:ext>
            </a:extLst>
          </p:cNvPr>
          <p:cNvSpPr/>
          <p:nvPr/>
        </p:nvSpPr>
        <p:spPr>
          <a:xfrm>
            <a:off x="5183700" y="2212101"/>
            <a:ext cx="708427" cy="408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080706A-3C22-4E68-8091-3B0AE6C38039}"/>
              </a:ext>
            </a:extLst>
          </p:cNvPr>
          <p:cNvSpPr/>
          <p:nvPr/>
        </p:nvSpPr>
        <p:spPr>
          <a:xfrm>
            <a:off x="5183700" y="2727839"/>
            <a:ext cx="708427" cy="4084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5DA308E-119A-4BFA-93C0-AF4A5043C273}"/>
              </a:ext>
            </a:extLst>
          </p:cNvPr>
          <p:cNvSpPr/>
          <p:nvPr/>
        </p:nvSpPr>
        <p:spPr>
          <a:xfrm>
            <a:off x="8133799" y="3224754"/>
            <a:ext cx="708427" cy="408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E1198E7-BCE1-4906-93E7-5D2E6711AAA4}"/>
              </a:ext>
            </a:extLst>
          </p:cNvPr>
          <p:cNvSpPr/>
          <p:nvPr/>
        </p:nvSpPr>
        <p:spPr>
          <a:xfrm>
            <a:off x="5184569" y="3761066"/>
            <a:ext cx="708427" cy="4084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6310BDD-68FC-4564-87CA-8A11401069D1}"/>
              </a:ext>
            </a:extLst>
          </p:cNvPr>
          <p:cNvSpPr/>
          <p:nvPr/>
        </p:nvSpPr>
        <p:spPr>
          <a:xfrm>
            <a:off x="5183700" y="4237409"/>
            <a:ext cx="708427" cy="408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74699A2-4605-474C-AC68-EF15979DF7F8}"/>
              </a:ext>
            </a:extLst>
          </p:cNvPr>
          <p:cNvSpPr/>
          <p:nvPr/>
        </p:nvSpPr>
        <p:spPr>
          <a:xfrm>
            <a:off x="8133799" y="4770275"/>
            <a:ext cx="708427" cy="4084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0BDA774-FBF9-4674-8236-4EA7EFDD50FC}"/>
              </a:ext>
            </a:extLst>
          </p:cNvPr>
          <p:cNvSpPr/>
          <p:nvPr/>
        </p:nvSpPr>
        <p:spPr>
          <a:xfrm>
            <a:off x="6864060" y="5270590"/>
            <a:ext cx="708427" cy="408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DF51F01-EB4A-4119-AD56-2CABE5E43516}"/>
              </a:ext>
            </a:extLst>
          </p:cNvPr>
          <p:cNvSpPr/>
          <p:nvPr/>
        </p:nvSpPr>
        <p:spPr>
          <a:xfrm>
            <a:off x="5153422" y="5778567"/>
            <a:ext cx="708427" cy="4084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150028-FAA9-449C-B590-140D86CAA769}"/>
              </a:ext>
            </a:extLst>
          </p:cNvPr>
          <p:cNvSpPr/>
          <p:nvPr/>
        </p:nvSpPr>
        <p:spPr>
          <a:xfrm>
            <a:off x="5183700" y="6270188"/>
            <a:ext cx="708427" cy="408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49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98824" y="137428"/>
              <a:ext cx="4222791" cy="6468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1409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783241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871889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306028">
                      <a:extLst>
                        <a:ext uri="{9D8B030D-6E8A-4147-A177-3AD203B41FA5}">
                          <a16:colId xmlns:a16="http://schemas.microsoft.com/office/drawing/2014/main" val="3841139429"/>
                        </a:ext>
                      </a:extLst>
                    </a:gridCol>
                    <a:gridCol w="975824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5078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Number 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𝑜𝑟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−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Number 2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37438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98824" y="137428"/>
              <a:ext cx="4222791" cy="64689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1409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783241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871889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306028">
                      <a:extLst>
                        <a:ext uri="{9D8B030D-6E8A-4147-A177-3AD203B41FA5}">
                          <a16:colId xmlns:a16="http://schemas.microsoft.com/office/drawing/2014/main" val="3841139429"/>
                        </a:ext>
                      </a:extLst>
                    </a:gridCol>
                    <a:gridCol w="975824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5078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Number 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1205" r="-277519" b="-11819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Number 2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100000" r="-324667" b="-106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100000" r="-277519" b="-106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100000" r="-150350" b="-106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100000" r="-321569" b="-106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100000" r="-2500" b="-1067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202410" r="-324667" b="-9807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202410" r="-277519" b="-9807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202410" r="-150350" b="-9807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202410" r="-321569" b="-9807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202410" r="-2500" b="-9807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298810" r="-324667" b="-86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298810" r="-277519" b="-86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298810" r="-150350" b="-86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298810" r="-321569" b="-86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298810" r="-2500" b="-86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403614" r="-324667" b="-779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403614" r="-277519" b="-779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403614" r="-150350" b="-779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403614" r="-321569" b="-779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403614" r="-2500" b="-7795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503614" r="-324667" b="-679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503614" r="-277519" b="-679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503614" r="-150350" b="-679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503614" r="-321569" b="-679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503614" r="-2500" b="-6795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596429" r="-324667" b="-5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596429" r="-277519" b="-5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596429" r="-150350" b="-5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596429" r="-321569" b="-5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596429" r="-2500" b="-57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704819" r="-324667" b="-478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704819" r="-277519" b="-478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704819" r="-150350" b="-478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704819" r="-321569" b="-478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704819" r="-2500" b="-4783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804819" r="-324667" b="-378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804819" r="-277519" b="-378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804819" r="-150350" b="-378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804819" r="-321569" b="-378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804819" r="-2500" b="-3783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894048" r="-324667" b="-2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894048" r="-277519" b="-2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894048" r="-150350" b="-2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894048" r="-321569" b="-2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894048" r="-2500" b="-2738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1006024" r="-324667" b="-177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1006024" r="-277519" b="-177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1006024" r="-150350" b="-177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1006024" r="-321569" b="-177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1006024" r="-2500" b="-177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1092857" r="-324667" b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1092857" r="-277519" b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1092857" r="-150350" b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1092857" r="-321569" b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1092857" r="-2500" b="-7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37438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33" t="-1642623" r="-32466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64341" t="-1642623" r="-277519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8462" t="-1642623" r="-15035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49020" t="-1642623" r="-321569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4375" t="-1642623" r="-250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73C484D-38C5-4B6A-8F9D-8C98F65991C6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722385" y="137428"/>
              <a:ext cx="4222791" cy="6586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1409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783241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871889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306028">
                      <a:extLst>
                        <a:ext uri="{9D8B030D-6E8A-4147-A177-3AD203B41FA5}">
                          <a16:colId xmlns:a16="http://schemas.microsoft.com/office/drawing/2014/main" val="3841139429"/>
                        </a:ext>
                      </a:extLst>
                    </a:gridCol>
                    <a:gridCol w="975824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5078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Number 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𝑜𝑟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−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Number 2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37438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61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73C484D-38C5-4B6A-8F9D-8C98F65991C6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722385" y="137428"/>
              <a:ext cx="4222791" cy="6586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1409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783241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871889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306028">
                      <a:extLst>
                        <a:ext uri="{9D8B030D-6E8A-4147-A177-3AD203B41FA5}">
                          <a16:colId xmlns:a16="http://schemas.microsoft.com/office/drawing/2014/main" val="3841139429"/>
                        </a:ext>
                      </a:extLst>
                    </a:gridCol>
                    <a:gridCol w="975824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5078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Number 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1205" r="-277519" b="-12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Number 2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100000" r="-324667" b="-10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100000" r="-277519" b="-10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100000" r="-150350" b="-10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100000" r="-321569" b="-10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100000" r="-2500" b="-109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202410" r="-324667" b="-10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202410" r="-277519" b="-10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202410" r="-150350" b="-10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202410" r="-321569" b="-10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202410" r="-2500" b="-10048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298810" r="-324667" b="-8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298810" r="-277519" b="-8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298810" r="-150350" b="-8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298810" r="-321569" b="-8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298810" r="-2500" b="-892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403614" r="-324667" b="-80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403614" r="-277519" b="-80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403614" r="-150350" b="-80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403614" r="-321569" b="-80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403614" r="-2500" b="-8036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497619" r="-324667" b="-694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497619" r="-277519" b="-694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497619" r="-150350" b="-694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497619" r="-321569" b="-694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497619" r="-2500" b="-694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604819" r="-324667" b="-6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604819" r="-277519" b="-6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604819" r="-150350" b="-6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604819" r="-321569" b="-6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604819" r="-2500" b="-6024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704819" r="-324667" b="-5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704819" r="-277519" b="-5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704819" r="-150350" b="-5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704819" r="-321569" b="-5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704819" r="-2500" b="-5024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795238" r="-324667" b="-3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795238" r="-277519" b="-3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795238" r="-150350" b="-3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795238" r="-321569" b="-3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795238" r="-2500" b="-396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906024" r="-324667" b="-3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906024" r="-277519" b="-3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906024" r="-150350" b="-3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906024" r="-321569" b="-3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906024" r="-2500" b="-3012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994048" r="-324667" b="-1976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994048" r="-277519" b="-1976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994048" r="-150350" b="-1976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994048" r="-321569" b="-1976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994048" r="-2500" b="-1976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5078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1107229" r="-32466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1107229" r="-27751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1107229" r="-15035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1107229" r="-32156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1107229" r="-25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333" t="-1237037" r="-324667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4341" t="-1237037" r="-277519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38462" t="-1237037" r="-150350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949020" t="-1237037" r="-321569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4375" t="-1237037" r="-2500" b="-24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94544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427</Words>
  <Application>Microsoft Office PowerPoint</Application>
  <PresentationFormat>On-screen Show (4:3)</PresentationFormat>
  <Paragraphs>317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75</cp:revision>
  <dcterms:created xsi:type="dcterms:W3CDTF">2019-03-03T19:40:11Z</dcterms:created>
  <dcterms:modified xsi:type="dcterms:W3CDTF">2019-03-18T17:49:09Z</dcterms:modified>
</cp:coreProperties>
</file>