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98" r:id="rId2"/>
    <p:sldId id="305" r:id="rId3"/>
    <p:sldId id="307" r:id="rId4"/>
    <p:sldId id="309" r:id="rId5"/>
    <p:sldId id="31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94" d="100"/>
          <a:sy n="94" d="100"/>
        </p:scale>
        <p:origin x="111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4-28T09:40:32.71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2183 189,'-1'2,"0"1,-1 0,0-1,1 1,-1-1,0 1,0-1,0 0,0 0,0 0,-1 0,1 0,-11 11,3 1,1 0,1 1,0 1,-3 11,3-9,0-1,0-1,-11 16,6-16,-1-1,0 0,0-1,-2-1,-40 42,19-15,15-17,2 1,-1 2,8-10,0-1,-1 0,-1-1,-1 0,0-1,0-1,-1 0,-1-2,0 0,-15 6,-30 10,0-4,-44 9,16-4,81-24,-22 7,1 0,0 3,-19 10,-11 7,39-20,0 1,1 1,1 1,-20 14,21-10,-1-2,-1 0,0-2,-1 0,0-1,-22 8,34-16,0 1,1 1,0-1,0 2,0-1,1 1,0 1,-7 7,3-2,-1-2,0 0,-2 1,-22 11,-25 12,-24 14,57-32,0-1,-1-1,0-2,-22 7,33-12,0 1,-16 9,27-13,-13 7</inkml:trace>
  <inkml:trace contextRef="#ctx0" brushRef="#br0" timeOffset="1863.63">2239 772,'-7'1,"0"-1,0 2,0-1,1 1,-1 0,1 0,-1 1,1 0,-2 1,-8 5,0 0,-12 11,-4 4,1 2,1 1,-22 26,44-44,-1-1,-1-1,0 0,0 0,0-1,-1 0,0 0,-3 0,-2 1,0 2,0 0,-2 2,-39 35,35-28,-1 0,-1-1,-24 13,14-11,-29 22,46-28,-1-1,0 0,-1-2,0 0,0-1,-1-1,0 0,-11 1,12-5,0 2,1 0,0 1,0 0,0 2,1 0,1 1,0 1,0 0,-2 4,7-8,1 0,-1 0,0-1,-1-1,-7 3,7-3,-1 0,2 1,-1 0,1 1,-5 4,-198 160,190-155,0-1,-3 1,5-4,1 1,1 1,-7 6,2 1,17-16,1 1,0-1,0 2,0-1,1 1,0 0,1 0,-1 1,1-1,-3 9,-2 8,8-18,0 0,0 0,-1 0,0 0,0-1,-1 1,1-1,-1 0,0 0,-1 0,-2 2,-5 2</inkml:trace>
  <inkml:trace contextRef="#ctx0" brushRef="#br0" timeOffset="3128.907">2540 1205,'-137'67,"-4"10,116-63,0 2,1 0,0 2,2 0,0 2,1 0,-4 7,6-3,-2 0,-7 5,19-21,0 0,0-1,-1 0,0-1,0 0,-1-1,-6 3,-23 10,2 2,-16 10,-28 16,17-18,49-23,1 1,-1 1,2 0,-1 2,1-1,-8 7,7-4,-1-1,0 0,0-1,-1-1,-17 5,8-3,2 2,-7 3,-15 10,-1-2,-2-2,0-2,11-2,2 1,1 2,-24 17,4-2,2-1,2 3,1 1,-21 25,53-48,1-2</inkml:trace>
  <inkml:trace contextRef="#ctx0" brushRef="#br0" timeOffset="4523.362">2860 1732,'0'-1,"0"1,0-1,0 0,-1 1,1-1,0 1,-1-1,1 0,0 1,-1-1,1 1,-1-1,1 1,-1-1,1 1,-1 0,1-1,-1 1,0-1,1 1,-1 0,1 0,-1-1,0 1,1 0,-1 0,0 0,1 0,-1 0,0 0,1 0,-1 0,0 0,1 0,-1 0,0 0,1 0,-1 0,-28 6,-11 6,1 2,1 2,0 1,1 2,1 2,-15 11,-91 56,23-14,-18 7,58-35,-7 9,49-32,-1-2,0-1,-2-1,-56 28,74-35,-10 5,0 1,2 2,-23 19,25-15,-25 15,42-32,0 0,-1-1,0 0,0-1,-1 0,-10 2,5-2,0 2,1 0,0 1,0 1,1 0,-2 3,-37 20,8-13,36-16,0 1,0 1,1 0,-10 6,-14 12,-1-1,-1-1,-27 10,45-24</inkml:trace>
  <inkml:trace contextRef="#ctx0" brushRef="#br0" timeOffset="5783.321">3142 2277,'-9'1,"1"0,-1 1,1 0,-1 0,1 1,0 0,0 1,0 0,1 0,-1 0,1 1,0 0,-32 18,-35 15,-72 36,-113 78,248-145,0-2,0 1,0-2,-1 1,-9 1,9-3,-1 2,1-1,0 1,1 1,-2 1,-51 38,34-22,-19 9,39-26,0 0,-1-1,0-1,0 0,0 0,0-1,-2 0,-26 5,1 1,0 2,1 2,0 2,-26 14,40-20,0 0,0-2,0-1,-1 0,0-2,0-1,-5-1,-17 3,10-2,-21 5,44-6,1 1,1 1,-1 0,0 0,1 1,-7 5,-94 55,56-33,39-22</inkml:trace>
  <inkml:trace contextRef="#ctx0" brushRef="#br0" timeOffset="7171.669">3368 2841,'-8'1,"0"0,-1 1,1-1,0 1,0 1,0 0,1 0,-1 0,1 1,-1 0,1 1,1-1,-4 4,-38 21,-180 96,-41 17,218-114,-26 20,64-40,-1-1,0-1,-3 2,4-3,0 1,0 0,1 1,-5 3,0 3,-1-2,-1 0,0-1,0-1,-1-1,-1 0,1-2,-4 1,5-1,2 0,-1 1,1 1,0 1,0 1,-9 6,6-2,-1-2,0-1,-20 7,17-9,0 1,1 1,0 1,-20 14,24-15,0 0,0-2,-2-1,1 0,-11 2,-23 8,29-8</inkml:trace>
  <inkml:trace contextRef="#ctx0" brushRef="#br0" timeOffset="8530.5">3725 3425,'-37'0,"0"2,0 2,-9 2,25-1,-1 0,1 1,1 1,-1 1,1 1,-4 4,-74 35,-23 14,-41 26,75-41,-2-5,-2-3,-1-5,-2-3,-17-1,-12 4,-27 6,131-35,0 2,0 0,1 0,-15 10,9-5,0-1,-8 2,7-4,0 0,0 2,2 1,-1 1,2 1,-9 7,18-11</inkml:trace>
  <inkml:trace contextRef="#ctx0" brushRef="#br0" timeOffset="9867.094">4026 4046,'-5'1,"1"0,-1 1,0-1,1 1,-1 0,1 1,-1-1,1 1,0 0,0 0,0 0,1 1,-3 0,-53 40,-2-2,-2-4,-8 2,-42 14,-90 30,169-69,1 1,-4 4,2-1,-27 10,-111 52,-40-1,195-72,1 1,-1 1,1 0,1 1,0 1,1 0,-8 9,7-9,0-1,-1-1,0-1,-1 0,1-1,-18 5,-3 2,-67 33,89-39</inkml:trace>
  <inkml:trace contextRef="#ctx0" brushRef="#br0" timeOffset="12108.653">4215 4535,'-28'24,"-1"-1,-1-1,-2-2,0 0,2 2,1 1,0 1,10-7,-1-2,0 0,-1-1,0-1,-2-1,-115 53,130-62,-15 6,0-1,-10 1,12-4,1 1,0 1,-11 6,-1 1,-1-1,-7 1,8-4,0 2,-11 7,-117 49,134-56,0-2,0-1,-7 1,-26 8,23-6,15-5,1 0,0 1,0 1,-2 2,-98 51,66-36,-31 21,78-43,-23 14,-26 23,40-27</inkml:trace>
  <inkml:trace contextRef="#ctx0" brushRef="#br0" timeOffset="13863.031">4572 5024,'-4'1,"0"0,0 1,-1 0,1 0,0 0,0 0,1 0,-1 1,0 0,1-1,-1 2,-11 7,-120 67,118-68,-1 0,-1-2,0 0,-19 5,8-2,-21 7,-25 16,-107 60,17-8,111-61,32-16,0 2,1 0,-2 3,8-3,-1-2,0 0,0-1,0-1,-11 3,-12 4,-27 15,3-2,-46 13,71-27,29-11,1 0,0 1,0 1,1 0,-1 0,1 0,-1 2,4-2,-16 11,0 0,-1-1,0-1,-1-1,-1-1,-11 3,19-9</inkml:trace>
  <inkml:trace contextRef="#ctx0" brushRef="#br0" timeOffset="15141.054">4553 5720,'-12'2,"-1"-1,1 2,-1 0,1 0,0 1,0 0,-1 2,-4 1,-1-1,-13 2,-112 28,19-4,111-28,0 0,1 1,-1 1,-9 5,-34 15,-255 72,273-89,-25 3,-19 4,78-15,-43 11,2 1,-14 8,-12 2,50-18,1 1,1 1,-11 5,-3 3,-1-2,-16 2,8-1,28-9</inkml:trace>
  <inkml:trace contextRef="#ctx0" brushRef="#br0" timeOffset="16250.482">4836 6247,'-34'8,"5"-1,15-5,-14 1,0 1,0 1,1 2,-21 7,-35 16,8-3,-58 30,93-33,33-19,-1 0,1 0,-1-1,0 0,-1 0,1-1,-1 0,1-1,-8 2,3-2,1 0,-1 1,1 1,0 0,0 1,0 0,1 1,-1 0,2 1,-1 0,1 0,-6 6,-7 3,-1-1,-1-2,0 0,-1-2,0-1,-5 1,-17 7,35-12,1 0,-1 2,1-1,1 2,0-1,-4 5,-1 0,0-1,-13 8,16-13,0-1,0 0,-1-1,0 0,0-1,0 0,-2-1,7-1,0 1,1 0,-1 1,1 0,0 0,1 1,-1 0,-1 1,-2 1,0 0,0 0,-8 2,-42 16,43-17</inkml:trace>
  <inkml:trace contextRef="#ctx0" brushRef="#br0" timeOffset="17307.707">4911 6736,'-9'1,"1"0,0 1,-1 0,1 1,0 0,0 0,1 0,-1 1,1 0,-7 5,-32 15,-40 5,54-20,1 1,-8 6,-126 57,-144 44,211-79,62-24,23-8,1 1,0 0,-7 5,9-5,0-1,-1 0,0 0,-10 3,-55 15,61-19</inkml:trace>
  <inkml:trace contextRef="#ctx0" brushRef="#br0" timeOffset="18283.267">5362 7113,'0'2,"-1"1,1 0,-1-1,1 1,-1 0,0-1,0 1,0-1,0 1,0-1,-1 0,1 1,-1-1,0 0,1 0,-1 0,0 0,0 0,0-1,0 1,-1 0,1-1,-1 1,-9 4,0 0,-1-1,1 0,-6 1,-12 4,14-4,-1-1,0-1,-11 2,14-4,0 1,0 1,0 0,0 1,-9 4,-5 4,0-2,-1-1,0-1,-6 0,-31 9,-14 2,44-11,0 1,-12 6,33-10</inkml:trace>
  <inkml:trace contextRef="#ctx0" brushRef="#br0" timeOffset="20051.103">1637 1,'-9'1,"1"1,-1 0,1 0,0 1,0 0,0 1,0-1,1 1,-1 1,-4 3,-13 7,-115 59,92-49,-17 6,23-12,0 2,-5 6,-103 59,-17 10,158-91,-1 0,0 0,0-1,-3 1,-29 12,-6 9,-1-2,-1-2,-43 11,74-26,-1 1,2 0,-4 3,2 0,1-2,-13 3,-18 4,2 2,0 2,1 2,1 1,-14 13,41-24,3-2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4-28T09:46:04.935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0,'0'9,"1"-1,1 1,0 0,2 5,4 27,-2-3,1 1,10 29,-4-20,-9-36,0 0,0-1,2 1,1 1,-1-1,0 1,-1-1,0 4,0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4-28T09:46:06.28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1 603,'24'81,"2"25,2 12,-22-101,1 0,0 0,7 11,-5-11,-1 0,-1 0,3 12,15 47,3-2,32 58,-44-99,-5-9</inkml:trace>
  <inkml:trace contextRef="#ctx0" brushRef="#br0" timeOffset="2477.784">264 508,'-1'1,"0"-1,0 1,1-1,-1 1,0-1,0 1,1 0,-1-1,0 1,1 0,-1 0,1-1,-1 1,1 0,-1 0,1 0,0 0,-1 0,1 0,0 0,0-1,-1 1,1 0,0 0,0 0,-4 29,4-27,-3 22,1 0,2 0,0 0,2 0,1 0,1-1,1 1,1-1,1 0,1 0,1 0,6 8,-5-9,-1 0,-1 0,-1 1,-1 0,0 5,8 30,-6-32,2-1,1 1,12 20,-11-27,0-1,6 6,-6-8,-1 0,10 18,-11-16,1-1,1 0,1 0,0-1,1 0,5 3,15 22,-24-24</inkml:trace>
  <inkml:trace contextRef="#ctx0" brushRef="#br0" timeOffset="4963.922">490 434,'-1'0,"0"0,1 1,-1-1,0 0,0 1,0-1,1 1,-1-1,0 1,0 0,1-1,-1 1,0 0,1 0,-1-1,1 1,-1 0,1 0,0 0,-1-1,1 1,0 0,-1 0,1 0,0 0,0 0,0 0,0 1,-4 30,4-28,-1 211,2-110,0-90,0-1,2 0,-1 0,2 1,4 26,-4-23,1-1,0-1,1 1,1-1,0 0,1 0,1-1,1 1,3 6,-8-11,0 0,-1 0,3 11,-3-11,-1 0,1-1,1 1,3 4,125 201,-86-149,-7-8,-36-54,-1-1,1 1,0-1,0 1,0-1,1-1,0 1,-1-1,1 1,0-1,1-1,-1 1,0-1,1 0,2 1,26 12,-31-13,0-1,0 1,0 0,0 0,0 0,-1 1,0-1,1 1,0 0,5 10</inkml:trace>
  <inkml:trace contextRef="#ctx0" brushRef="#br0" timeOffset="7248.872">904 246,'-2'0,"0"1,0-1,0 1,0-1,0 1,0 0,1 0,-1-1,0 2,0-1,1 0,-1 0,1 0,-1 1,1-1,-1 1,1-1,0 1,0 0,0-1,0 1,0 0,0 0,0 0,1-1,-1 1,0 0,1 1,-4 9,1 1,1 0,-2 13,4-19,-6 66,4 0,4 32,1 7,-4-74,2 1,2 0,2-1,5 18,-3-17,-2 2,-1-1,-2 40,0 0,-1-59,1-1,1 1,1-1,1 0,2 7,-3-17,0 1,0-2,1 1,1 0,-1-1,1 0,1 0,0-1,0 0,7 7,26 23,-23-22,0 0,0-1,7 3,-21-16,0 0,0 0,-1 1,1-1,-1 1,1-1,-1 1,0 0,0 0,0 0,-1 0,1 0,-1 0,1 0,-1 3,1 3,0 0,-1 0,0-1,-1 1,0 3,0 13,3-10,0 0,0 0,2-1,0 1,1-1,3 7,-6-16,-1 0,1 0,-1 0,1 0,1-1,-1 1,2 0,7 7</inkml:trace>
  <inkml:trace contextRef="#ctx0" brushRef="#br0" timeOffset="8676.758">1167 94,'1'0,"0"0,-1-1,1 1,-1 0,1-1,-1 1,1 0,0 0,-1-1,1 1,0 0,-1 0,1 0,0 0,-1 0,1 0,-1 0,1 0,0 0,-1 0,1 0,0 1,-1-1,1 0,0 0,-1 1,1-1,-1 0,1 1,-1-1,1 0,-1 1,1-1,-1 1,1-1,-1 1,20 22,-15-17,15 23,0 1,-2 1,13 30,-13-25,7 13,-3 1,-2 1,-2 0,-3 2,8 42,6 103,-12-89,-1 63,-15-161,3 17,0-1,7 18,-6-29,-1 0,-1 1,0-1,-1 1,-1 0,-1 0,0-1,-3 16,-13 97,15-114,-1-4,-1 0,0 0,0-1,-1 1,0-1,-5 8,-10 25,10-21,-1 0,-11 19,11-24</inkml:trace>
  <inkml:trace contextRef="#ctx0" brushRef="#br0" timeOffset="13892.661">1092 227,'1'46,"1"0,3-1,2 1,2 1,-3-11,-1 1,-1 22,-2-24,1 0,2-1,2 2,0-4,-2-1,-1 1,-1 0,-1 17,-2-44,0 1,1-1,0 1,0-1,0 0,1 0,0 1,0-1,0 0,1 0,-1-1,7 11,1-1,10 11,-10-14,-2 0,1 1,-2 0,5 8,-6-6,-1 0,0 1,-1 0,-1 0,0 0,-1 0,0 9,16 122,-9-87,-5-36,-1-1,0 21,-4 227,1-249</inkml:trace>
  <inkml:trace contextRef="#ctx0" brushRef="#br0" timeOffset="16103.978">1449 1,'5'7,"-1"0,0 0,0 1,0 0,-1 0,-1 0,1 0,-1 0,0 0,0 7,3 6,1 0,1-1,0 0,7 11,-2-4,8 28,-1-3,-14-39,0-1,-1 1,0 0,-1 0,0 0,0 9,1 25,3-2,10 40,-16-82,4 25,-2 1,0 11,-2-20,1 1,1-1,0 0,2 0,4 12,-3-16,0 1,-1 0,0 0,-2 0,0 0,-1 0,0 16,0 29,4 14,0-15,-3 22,-2 23,0-16,-4 13,3-96,-1 0,0 0,-1 0,1 0,-1 0,-1 2,-1-5,2-4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28/04/2019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customXml" Target="../ink/ink1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3.png"/><Relationship Id="rId7" Type="http://schemas.openxmlformats.org/officeDocument/2006/relationships/customXml" Target="../ink/ink3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customXml" Target="../ink/ink2.xml"/><Relationship Id="rId4" Type="http://schemas.openxmlformats.org/officeDocument/2006/relationships/image" Target="../media/image14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667" y="135887"/>
            <a:ext cx="8729518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Revision: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Constructions</a:t>
            </a:r>
            <a:endParaRPr lang="en-GB" sz="4000" b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4405318" y="3746500"/>
            <a:ext cx="0" cy="240371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0644BA39-1653-4264-BD10-48DA8D8AA9AA}"/>
              </a:ext>
            </a:extLst>
          </p:cNvPr>
          <p:cNvSpPr/>
          <p:nvPr/>
        </p:nvSpPr>
        <p:spPr>
          <a:xfrm>
            <a:off x="3405416" y="4727787"/>
            <a:ext cx="311573" cy="31157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9C7971A-5F5D-4CB3-AC0D-1B4FED447BDA}"/>
              </a:ext>
            </a:extLst>
          </p:cNvPr>
          <p:cNvSpPr/>
          <p:nvPr/>
        </p:nvSpPr>
        <p:spPr>
          <a:xfrm>
            <a:off x="5093648" y="4727787"/>
            <a:ext cx="311573" cy="31157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0695156-837A-4D55-AF0C-C1D37F322BCD}"/>
              </a:ext>
            </a:extLst>
          </p:cNvPr>
          <p:cNvCxnSpPr>
            <a:cxnSpLocks/>
          </p:cNvCxnSpPr>
          <p:nvPr/>
        </p:nvCxnSpPr>
        <p:spPr>
          <a:xfrm>
            <a:off x="4416213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A4524DE-88B1-4A17-A4FA-765B5F33722D}"/>
              </a:ext>
            </a:extLst>
          </p:cNvPr>
          <p:cNvCxnSpPr>
            <a:cxnSpLocks/>
          </p:cNvCxnSpPr>
          <p:nvPr/>
        </p:nvCxnSpPr>
        <p:spPr>
          <a:xfrm flipH="1">
            <a:off x="0" y="3429000"/>
            <a:ext cx="91914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59F857B8-E01E-4000-9056-399EF633142C}"/>
              </a:ext>
            </a:extLst>
          </p:cNvPr>
          <p:cNvSpPr/>
          <p:nvPr/>
        </p:nvSpPr>
        <p:spPr>
          <a:xfrm>
            <a:off x="0" y="0"/>
            <a:ext cx="42468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007FFF"/>
                </a:solidFill>
              </a:rPr>
              <a:t>1. </a:t>
            </a:r>
            <a:r>
              <a:rPr lang="en-GB" sz="1600" dirty="0"/>
              <a:t>Show all the points that are 4cm from point 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D82D812-378D-4E73-B53C-2CDC48AC8EEC}"/>
              </a:ext>
            </a:extLst>
          </p:cNvPr>
          <p:cNvSpPr/>
          <p:nvPr/>
        </p:nvSpPr>
        <p:spPr>
          <a:xfrm>
            <a:off x="4416213" y="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600" dirty="0">
                <a:solidFill>
                  <a:srgbClr val="007FFF"/>
                </a:solidFill>
              </a:rPr>
              <a:t>2. </a:t>
            </a:r>
            <a:r>
              <a:rPr lang="en-GB" sz="1600" dirty="0"/>
              <a:t>Show all the points that are 4cm from point A and 6cm from point B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6384A9E-0988-4853-8531-DB18F7943D5B}"/>
              </a:ext>
            </a:extLst>
          </p:cNvPr>
          <p:cNvSpPr/>
          <p:nvPr/>
        </p:nvSpPr>
        <p:spPr>
          <a:xfrm>
            <a:off x="0" y="3444388"/>
            <a:ext cx="43620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007FFF"/>
                </a:solidFill>
              </a:rPr>
              <a:t>3. </a:t>
            </a:r>
            <a:r>
              <a:rPr lang="en-GB" sz="1600" dirty="0"/>
              <a:t>Show all the points that are the same distance from points A and B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040EABF-C2EC-4C7B-8C6D-AE8ACCD39212}"/>
              </a:ext>
            </a:extLst>
          </p:cNvPr>
          <p:cNvSpPr/>
          <p:nvPr/>
        </p:nvSpPr>
        <p:spPr>
          <a:xfrm>
            <a:off x="4416212" y="3429000"/>
            <a:ext cx="46735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007FFF"/>
                </a:solidFill>
              </a:rPr>
              <a:t>4. </a:t>
            </a:r>
            <a:r>
              <a:rPr lang="en-GB" sz="1600" dirty="0"/>
              <a:t>Show all the points that are closer to point A than point B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25A4AEC-741F-474D-AFD1-E0BFED611D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7634" r="42362"/>
          <a:stretch/>
        </p:blipFill>
        <p:spPr>
          <a:xfrm>
            <a:off x="245337" y="584775"/>
            <a:ext cx="2511407" cy="231838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AB5626C-92F1-4D1E-B1FB-9D3449233C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2478" y="584775"/>
            <a:ext cx="3681109" cy="270658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F889A48-E5DA-47F6-B2D4-C2B906B3A8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89" y="3954842"/>
            <a:ext cx="3681109" cy="270658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F0A2A03-0F9B-4A71-B959-32A6E5C00D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7129" y="4029163"/>
            <a:ext cx="3681109" cy="270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705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034FFE4B-D42F-4C09-9FAE-C55DAEA918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656" y="4013775"/>
            <a:ext cx="3189207" cy="2702654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0695156-837A-4D55-AF0C-C1D37F322BCD}"/>
              </a:ext>
            </a:extLst>
          </p:cNvPr>
          <p:cNvCxnSpPr>
            <a:cxnSpLocks/>
          </p:cNvCxnSpPr>
          <p:nvPr/>
        </p:nvCxnSpPr>
        <p:spPr>
          <a:xfrm>
            <a:off x="4416213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A4524DE-88B1-4A17-A4FA-765B5F33722D}"/>
              </a:ext>
            </a:extLst>
          </p:cNvPr>
          <p:cNvCxnSpPr>
            <a:cxnSpLocks/>
          </p:cNvCxnSpPr>
          <p:nvPr/>
        </p:nvCxnSpPr>
        <p:spPr>
          <a:xfrm flipH="1">
            <a:off x="0" y="3429000"/>
            <a:ext cx="91914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59F857B8-E01E-4000-9056-399EF633142C}"/>
              </a:ext>
            </a:extLst>
          </p:cNvPr>
          <p:cNvSpPr/>
          <p:nvPr/>
        </p:nvSpPr>
        <p:spPr>
          <a:xfrm>
            <a:off x="0" y="0"/>
            <a:ext cx="4246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007FFF"/>
                </a:solidFill>
              </a:rPr>
              <a:t>5. </a:t>
            </a:r>
            <a:r>
              <a:rPr lang="en-GB" sz="1600" dirty="0"/>
              <a:t>Show all the points that are 4cm from the line segment AB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D82D812-378D-4E73-B53C-2CDC48AC8EEC}"/>
              </a:ext>
            </a:extLst>
          </p:cNvPr>
          <p:cNvSpPr/>
          <p:nvPr/>
        </p:nvSpPr>
        <p:spPr>
          <a:xfrm>
            <a:off x="4416213" y="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600" dirty="0">
                <a:solidFill>
                  <a:srgbClr val="007FFF"/>
                </a:solidFill>
              </a:rPr>
              <a:t>6. </a:t>
            </a:r>
            <a:r>
              <a:rPr lang="en-GB" sz="1600" dirty="0"/>
              <a:t>Show all the points that are the same distance from the line segments AB and AC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6384A9E-0988-4853-8531-DB18F7943D5B}"/>
              </a:ext>
            </a:extLst>
          </p:cNvPr>
          <p:cNvSpPr/>
          <p:nvPr/>
        </p:nvSpPr>
        <p:spPr>
          <a:xfrm>
            <a:off x="0" y="3444388"/>
            <a:ext cx="43620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007FFF"/>
                </a:solidFill>
              </a:rPr>
              <a:t>7. </a:t>
            </a:r>
            <a:r>
              <a:rPr lang="en-GB" sz="1600" dirty="0">
                <a:solidFill>
                  <a:prstClr val="black"/>
                </a:solidFill>
              </a:rPr>
              <a:t>Show all the points that are the same distance from the line segments AB and AC</a:t>
            </a:r>
            <a:r>
              <a:rPr lang="en-GB" sz="1600" dirty="0"/>
              <a:t>, and the same distance from points A and B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040EABF-C2EC-4C7B-8C6D-AE8ACCD39212}"/>
              </a:ext>
            </a:extLst>
          </p:cNvPr>
          <p:cNvSpPr/>
          <p:nvPr/>
        </p:nvSpPr>
        <p:spPr>
          <a:xfrm>
            <a:off x="4416212" y="3429000"/>
            <a:ext cx="46735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007FFF"/>
                </a:solidFill>
              </a:rPr>
              <a:t>8. </a:t>
            </a:r>
            <a:r>
              <a:rPr lang="en-GB" sz="1600" dirty="0"/>
              <a:t>Show all the points that are closer to line segment AB than AC, and less than 4cm from point 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0FB5E4-DF56-4598-ABBD-80C55907A7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9870" y="566992"/>
            <a:ext cx="3189207" cy="270265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D41F594-9DCB-42B4-9EEB-3BC4AEFF8D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346" y="761911"/>
            <a:ext cx="3495579" cy="234838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45EA7E2-E752-432B-8712-798274A008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1314" y="4029163"/>
            <a:ext cx="3189207" cy="2702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436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0695156-837A-4D55-AF0C-C1D37F322BCD}"/>
              </a:ext>
            </a:extLst>
          </p:cNvPr>
          <p:cNvCxnSpPr>
            <a:cxnSpLocks/>
          </p:cNvCxnSpPr>
          <p:nvPr/>
        </p:nvCxnSpPr>
        <p:spPr>
          <a:xfrm>
            <a:off x="4416213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A4524DE-88B1-4A17-A4FA-765B5F33722D}"/>
              </a:ext>
            </a:extLst>
          </p:cNvPr>
          <p:cNvCxnSpPr>
            <a:cxnSpLocks/>
          </p:cNvCxnSpPr>
          <p:nvPr/>
        </p:nvCxnSpPr>
        <p:spPr>
          <a:xfrm flipH="1">
            <a:off x="0" y="3429000"/>
            <a:ext cx="91914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59F857B8-E01E-4000-9056-399EF633142C}"/>
              </a:ext>
            </a:extLst>
          </p:cNvPr>
          <p:cNvSpPr/>
          <p:nvPr/>
        </p:nvSpPr>
        <p:spPr>
          <a:xfrm>
            <a:off x="0" y="0"/>
            <a:ext cx="42468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Show all the points that are 4cm from point 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D82D812-378D-4E73-B53C-2CDC48AC8EEC}"/>
              </a:ext>
            </a:extLst>
          </p:cNvPr>
          <p:cNvSpPr/>
          <p:nvPr/>
        </p:nvSpPr>
        <p:spPr>
          <a:xfrm>
            <a:off x="4416213" y="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Show all the points that are 4cm from point A and 6cm from point B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6384A9E-0988-4853-8531-DB18F7943D5B}"/>
              </a:ext>
            </a:extLst>
          </p:cNvPr>
          <p:cNvSpPr/>
          <p:nvPr/>
        </p:nvSpPr>
        <p:spPr>
          <a:xfrm>
            <a:off x="0" y="3444388"/>
            <a:ext cx="43620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Show all the points that are the same distance from points A and B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040EABF-C2EC-4C7B-8C6D-AE8ACCD39212}"/>
              </a:ext>
            </a:extLst>
          </p:cNvPr>
          <p:cNvSpPr/>
          <p:nvPr/>
        </p:nvSpPr>
        <p:spPr>
          <a:xfrm>
            <a:off x="4416212" y="3429000"/>
            <a:ext cx="46735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4.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Show all the points that are closer to point A than point B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B54B2EE-E870-4019-8157-D4DBCB6D89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924" y="676600"/>
            <a:ext cx="2474272" cy="234756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55E01E7-6185-40AC-970B-D8955ABFC4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5295" y="584775"/>
            <a:ext cx="3371166" cy="281476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46F79F1-7BE6-4B7C-99F3-87D9494BE9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775" y="4044550"/>
            <a:ext cx="3608687" cy="281345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3EE3F4D-4D2E-43BD-A40C-F54DA19D88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5295" y="3984310"/>
            <a:ext cx="3608687" cy="281345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41312078-9842-40FA-8641-764F002379DF}"/>
                  </a:ext>
                </a:extLst>
              </p14:cNvPr>
              <p14:cNvContentPartPr/>
              <p14:nvPr/>
            </p14:nvContentPartPr>
            <p14:xfrm>
              <a:off x="5377920" y="4077347"/>
              <a:ext cx="1930320" cy="2658240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41312078-9842-40FA-8641-764F002379D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368920" y="4068706"/>
                <a:ext cx="1947960" cy="267588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66200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0695156-837A-4D55-AF0C-C1D37F322BCD}"/>
              </a:ext>
            </a:extLst>
          </p:cNvPr>
          <p:cNvCxnSpPr>
            <a:cxnSpLocks/>
          </p:cNvCxnSpPr>
          <p:nvPr/>
        </p:nvCxnSpPr>
        <p:spPr>
          <a:xfrm>
            <a:off x="4416213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A4524DE-88B1-4A17-A4FA-765B5F33722D}"/>
              </a:ext>
            </a:extLst>
          </p:cNvPr>
          <p:cNvCxnSpPr>
            <a:cxnSpLocks/>
          </p:cNvCxnSpPr>
          <p:nvPr/>
        </p:nvCxnSpPr>
        <p:spPr>
          <a:xfrm flipH="1">
            <a:off x="0" y="3429000"/>
            <a:ext cx="91914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59F857B8-E01E-4000-9056-399EF633142C}"/>
              </a:ext>
            </a:extLst>
          </p:cNvPr>
          <p:cNvSpPr/>
          <p:nvPr/>
        </p:nvSpPr>
        <p:spPr>
          <a:xfrm>
            <a:off x="0" y="0"/>
            <a:ext cx="4246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5.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Show all the points that are 4cm from the line segment AB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D82D812-378D-4E73-B53C-2CDC48AC8EEC}"/>
              </a:ext>
            </a:extLst>
          </p:cNvPr>
          <p:cNvSpPr/>
          <p:nvPr/>
        </p:nvSpPr>
        <p:spPr>
          <a:xfrm>
            <a:off x="4416213" y="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6.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Show all the points that are the same distance from the line segments AB and AC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6384A9E-0988-4853-8531-DB18F7943D5B}"/>
              </a:ext>
            </a:extLst>
          </p:cNvPr>
          <p:cNvSpPr/>
          <p:nvPr/>
        </p:nvSpPr>
        <p:spPr>
          <a:xfrm>
            <a:off x="0" y="3444388"/>
            <a:ext cx="43620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007FFF"/>
                </a:solidFill>
              </a:rPr>
              <a:t>7. </a:t>
            </a:r>
            <a:r>
              <a:rPr lang="en-GB" sz="1600" dirty="0">
                <a:solidFill>
                  <a:prstClr val="black"/>
                </a:solidFill>
              </a:rPr>
              <a:t>Show all the points that are the same distance from the line segments AB and AC</a:t>
            </a:r>
            <a:r>
              <a:rPr lang="en-GB" sz="1600" dirty="0"/>
              <a:t>, and the same distance from points A and B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040EABF-C2EC-4C7B-8C6D-AE8ACCD39212}"/>
              </a:ext>
            </a:extLst>
          </p:cNvPr>
          <p:cNvSpPr/>
          <p:nvPr/>
        </p:nvSpPr>
        <p:spPr>
          <a:xfrm>
            <a:off x="4416212" y="3429000"/>
            <a:ext cx="46735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007FFF"/>
                </a:solidFill>
              </a:rPr>
              <a:t>8. </a:t>
            </a:r>
            <a:r>
              <a:rPr lang="en-GB" sz="1600" dirty="0"/>
              <a:t>Show all the points that are closer to line segment AB than AC, and less than 4cm from point A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11C5309-4C8C-46E5-AFDD-BFF34DF7E0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6" y="548082"/>
            <a:ext cx="3340934" cy="286553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0F42A34-A2DB-4750-BBC5-F4B8830ACD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0010" y="548082"/>
            <a:ext cx="2926002" cy="257725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55DB9C-C532-46A1-BE0D-1BD5AFCF3B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0172" y="4097867"/>
            <a:ext cx="3032908" cy="267208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AB207A7D-0F39-46D1-873C-0D964B4CC9AB}"/>
                  </a:ext>
                </a:extLst>
              </p14:cNvPr>
              <p14:cNvContentPartPr/>
              <p14:nvPr/>
            </p14:nvContentPartPr>
            <p14:xfrm>
              <a:off x="7037160" y="5276507"/>
              <a:ext cx="40680" cy="14868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AB207A7D-0F39-46D1-873C-0D964B4CC9A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028520" y="5267507"/>
                <a:ext cx="58320" cy="16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F6C248F8-5C9A-4FAE-A256-5E9C4FC19681}"/>
                  </a:ext>
                </a:extLst>
              </p14:cNvPr>
              <p14:cNvContentPartPr/>
              <p14:nvPr/>
            </p14:nvContentPartPr>
            <p14:xfrm>
              <a:off x="7145520" y="5025587"/>
              <a:ext cx="617760" cy="66060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F6C248F8-5C9A-4FAE-A256-5E9C4FC19681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136880" y="5016952"/>
                <a:ext cx="635400" cy="678230"/>
              </a:xfrm>
              <a:prstGeom prst="rect">
                <a:avLst/>
              </a:prstGeom>
            </p:spPr>
          </p:pic>
        </mc:Fallback>
      </mc:AlternateContent>
      <p:pic>
        <p:nvPicPr>
          <p:cNvPr id="28" name="Picture 27">
            <a:extLst>
              <a:ext uri="{FF2B5EF4-FFF2-40B4-BE49-F238E27FC236}">
                <a16:creationId xmlns:a16="http://schemas.microsoft.com/office/drawing/2014/main" id="{A2EB0218-D73D-46D8-9E47-AC58AC2B704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1577" y="4341706"/>
            <a:ext cx="2781515" cy="2516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345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297</Words>
  <Application>Microsoft Office PowerPoint</Application>
  <PresentationFormat>On-screen Show (4:3)</PresentationFormat>
  <Paragraphs>24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Revision: Constructions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130</cp:revision>
  <dcterms:created xsi:type="dcterms:W3CDTF">2018-01-26T08:52:52Z</dcterms:created>
  <dcterms:modified xsi:type="dcterms:W3CDTF">2019-04-28T09:54:48Z</dcterms:modified>
</cp:coreProperties>
</file>