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15" r:id="rId2"/>
    <p:sldId id="316" r:id="rId3"/>
    <p:sldId id="344" r:id="rId4"/>
    <p:sldId id="294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94" d="100"/>
          <a:sy n="94" d="100"/>
        </p:scale>
        <p:origin x="107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08/06/2019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671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08/06/2019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7139" y="156504"/>
            <a:ext cx="775565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Proportion: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Direct proportion (rulers – V2)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1700867" y="3935399"/>
                <a:ext cx="585199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3 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rulers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cost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£12.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How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much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do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4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rulers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cost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?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0867" y="3935399"/>
                <a:ext cx="5851992" cy="369332"/>
              </a:xfrm>
              <a:prstGeom prst="rect">
                <a:avLst/>
              </a:prstGeom>
              <a:blipFill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AC07B75-0EF3-4097-8A3B-9B8BE7D41426}"/>
                  </a:ext>
                </a:extLst>
              </p:cNvPr>
              <p:cNvSpPr txBox="1"/>
              <p:nvPr/>
            </p:nvSpPr>
            <p:spPr>
              <a:xfrm>
                <a:off x="1847694" y="4477304"/>
                <a:ext cx="574997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6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rulers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cost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£12.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How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much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do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4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rulers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cost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AC07B75-0EF3-4097-8A3B-9B8BE7D414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694" y="4477304"/>
                <a:ext cx="5749972" cy="369332"/>
              </a:xfrm>
              <a:prstGeom prst="rect">
                <a:avLst/>
              </a:prstGeom>
              <a:blipFill>
                <a:blip r:embed="rId8"/>
                <a:stretch>
                  <a:fillRect l="-742" r="-848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5C0864D-3C3D-442A-BB25-658A385F73B1}"/>
                  </a:ext>
                </a:extLst>
              </p:cNvPr>
              <p:cNvSpPr txBox="1"/>
              <p:nvPr/>
            </p:nvSpPr>
            <p:spPr>
              <a:xfrm>
                <a:off x="1847693" y="5031939"/>
                <a:ext cx="574997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6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rulers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cost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£24.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How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much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do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4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rulers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cost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5C0864D-3C3D-442A-BB25-658A385F73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693" y="5031939"/>
                <a:ext cx="5749972" cy="369332"/>
              </a:xfrm>
              <a:prstGeom prst="rect">
                <a:avLst/>
              </a:prstGeom>
              <a:blipFill>
                <a:blip r:embed="rId9"/>
                <a:stretch>
                  <a:fillRect l="-742" r="-848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2214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8E51669-D14C-4D2E-9340-EE8A3B97DE8D}"/>
              </a:ext>
            </a:extLst>
          </p:cNvPr>
          <p:cNvSpPr txBox="1"/>
          <p:nvPr/>
        </p:nvSpPr>
        <p:spPr>
          <a:xfrm>
            <a:off x="459994" y="685193"/>
            <a:ext cx="3426205" cy="27699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4 rulers cost £32.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does 1 ruler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 5 rulers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4ABEAF-CFC6-47FA-B50F-A3D5654D15A4}"/>
              </a:ext>
            </a:extLst>
          </p:cNvPr>
          <p:cNvSpPr txBox="1"/>
          <p:nvPr/>
        </p:nvSpPr>
        <p:spPr>
          <a:xfrm>
            <a:off x="5057907" y="716310"/>
            <a:ext cx="3426205" cy="27699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8 rulers cost £32.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does 1 ruler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 5 rulers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76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2C9951-92C6-4385-BC9E-CF4DCE547046}"/>
              </a:ext>
            </a:extLst>
          </p:cNvPr>
          <p:cNvSpPr txBox="1"/>
          <p:nvPr/>
        </p:nvSpPr>
        <p:spPr>
          <a:xfrm>
            <a:off x="170823" y="169203"/>
            <a:ext cx="302455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1.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2 pens cost £30.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does 1 pen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  <a:cs typeface="Arial" panose="020B0604020202020204" pitchFamily="34" charset="0"/>
              </a:rPr>
              <a:t>2.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2 rulers cost £30.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does 1 ruler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  <a:cs typeface="Arial" panose="020B0604020202020204" pitchFamily="34" charset="0"/>
              </a:rPr>
              <a:t>3.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4 rulers cost £30.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does 1 ruler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  <a:cs typeface="Arial" panose="020B0604020202020204" pitchFamily="34" charset="0"/>
              </a:rPr>
              <a:t>4.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4 rulers cost £60.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does 1 ruler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  <a:cs typeface="Arial" panose="020B0604020202020204" pitchFamily="34" charset="0"/>
              </a:rPr>
              <a:t>5.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6 rulers cost £90.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does 1 ruler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  <a:cs typeface="Arial" panose="020B0604020202020204" pitchFamily="34" charset="0"/>
              </a:rPr>
              <a:t>6.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60 rulers cost £90.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does 1 ruler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B22D94-D242-4266-B44B-DE5974331454}"/>
              </a:ext>
            </a:extLst>
          </p:cNvPr>
          <p:cNvSpPr txBox="1"/>
          <p:nvPr/>
        </p:nvSpPr>
        <p:spPr>
          <a:xfrm>
            <a:off x="3287486" y="169203"/>
            <a:ext cx="302455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srgbClr val="007FFF"/>
                </a:solidFill>
                <a:cs typeface="Arial" panose="020B0604020202020204" pitchFamily="34" charset="0"/>
              </a:rPr>
              <a:t>7.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60 rulers cost £9.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does 1 ruler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  <a:cs typeface="Arial" panose="020B0604020202020204" pitchFamily="34" charset="0"/>
              </a:rPr>
              <a:t>8.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60 rulers cost £9.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 2 rulers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  <a:cs typeface="Arial" panose="020B0604020202020204" pitchFamily="34" charset="0"/>
              </a:rPr>
              <a:t>9.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60 rulers cost £9.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 20 rulers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  <a:cs typeface="Arial" panose="020B0604020202020204" pitchFamily="34" charset="0"/>
              </a:rPr>
              <a:t>10.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40 rulers cost £9.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 20 rulers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  <a:cs typeface="Arial" panose="020B0604020202020204" pitchFamily="34" charset="0"/>
              </a:rPr>
              <a:t>11.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20 rulers cost £9.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 40 rulers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  <a:cs typeface="Arial" panose="020B0604020202020204" pitchFamily="34" charset="0"/>
              </a:rPr>
              <a:t>12.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5 rulers cost £2.25.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How much do 40 rulers cost?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02DC455-A65C-4F68-B1B8-A681CBD684D2}"/>
                  </a:ext>
                </a:extLst>
              </p:cNvPr>
              <p:cNvSpPr txBox="1"/>
              <p:nvPr/>
            </p:nvSpPr>
            <p:spPr>
              <a:xfrm>
                <a:off x="6232528" y="169203"/>
                <a:ext cx="3024554" cy="64633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  <a:cs typeface="Arial" panose="020B0604020202020204" pitchFamily="34" charset="0"/>
                  </a:rPr>
                  <a:t>13. 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15 rulers cost £2.25.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40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  <a:cs typeface="Arial" panose="020B0604020202020204" pitchFamily="34" charset="0"/>
                  </a:rPr>
                  <a:t>14. 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15 rulers cost £2.25.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7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  <a:cs typeface="Arial" panose="020B0604020202020204" pitchFamily="34" charset="0"/>
                  </a:rPr>
                  <a:t>15. 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15 rulers cost £2.25.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45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  <a:cs typeface="Arial" panose="020B0604020202020204" pitchFamily="34" charset="0"/>
                  </a:rPr>
                  <a:t>16.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rulers cost £2.25.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3</m:t>
                    </m:r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  <a:cs typeface="Arial" panose="020B0604020202020204" pitchFamily="34" charset="0"/>
                  </a:rPr>
                  <a:t>17.  </a:t>
                </a:r>
                <a14:m>
                  <m:oMath xmlns:m="http://schemas.openxmlformats.org/officeDocument/2006/math">
                    <m:r>
                      <a: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3</m:t>
                    </m:r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rulers cost £2.25.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7FFF"/>
                    </a:solidFill>
                    <a:cs typeface="Arial" panose="020B0604020202020204" pitchFamily="34" charset="0"/>
                  </a:rPr>
                  <a:t>18.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rulers cost £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02DC455-A65C-4F68-B1B8-A681CBD684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2528" y="169203"/>
                <a:ext cx="3024554" cy="6463308"/>
              </a:xfrm>
              <a:prstGeom prst="rect">
                <a:avLst/>
              </a:prstGeom>
              <a:blipFill>
                <a:blip r:embed="rId2"/>
                <a:stretch>
                  <a:fillRect l="-1610" t="-5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57E7E87D-3146-4CEE-BB45-A921E7007A9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067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42C9951-92C6-4385-BC9E-CF4DCE547046}"/>
                  </a:ext>
                </a:extLst>
              </p:cNvPr>
              <p:cNvSpPr txBox="1"/>
              <p:nvPr/>
            </p:nvSpPr>
            <p:spPr>
              <a:xfrm>
                <a:off x="170823" y="169203"/>
                <a:ext cx="3024554" cy="6740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1.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2 pens cost £30.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does 1 pen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£15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2. 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2 rulers cost £30.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does 1 ruler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£15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3. 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4 rulers cost £30.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does 1 ruler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£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7.50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4. 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4 rulers cost £60.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does 1 ruler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£15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5. 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6 rulers cost £90.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does 1 ruler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£15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6. 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60 rulers cost £90.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does 1 ruler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£1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.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5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42C9951-92C6-4385-BC9E-CF4DCE5470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823" y="169203"/>
                <a:ext cx="3024554" cy="6740307"/>
              </a:xfrm>
              <a:prstGeom prst="rect">
                <a:avLst/>
              </a:prstGeom>
              <a:blipFill>
                <a:blip r:embed="rId2"/>
                <a:stretch>
                  <a:fillRect l="-1613" t="-5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6B22D94-D242-4266-B44B-DE5974331454}"/>
                  </a:ext>
                </a:extLst>
              </p:cNvPr>
              <p:cNvSpPr txBox="1"/>
              <p:nvPr/>
            </p:nvSpPr>
            <p:spPr>
              <a:xfrm>
                <a:off x="3287486" y="169203"/>
                <a:ext cx="3024554" cy="6740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7. 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60 rulers cost £9.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does 1 ruler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£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0.</m:t>
                      </m:r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15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8. 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60 rulers cost £9.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2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£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0.30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9. 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60 rulers cost £9.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20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£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10. 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40 rulers cost £9.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20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£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4.50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11. 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20 rulers cost £9.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40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£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18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12. 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5 rulers cost £2.25.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40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£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18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6B22D94-D242-4266-B44B-DE59743314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7486" y="169203"/>
                <a:ext cx="3024554" cy="6740307"/>
              </a:xfrm>
              <a:prstGeom prst="rect">
                <a:avLst/>
              </a:prstGeom>
              <a:blipFill>
                <a:blip r:embed="rId3"/>
                <a:stretch>
                  <a:fillRect l="-1613" t="-5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02DC455-A65C-4F68-B1B8-A681CBD684D2}"/>
                  </a:ext>
                </a:extLst>
              </p:cNvPr>
              <p:cNvSpPr txBox="1"/>
              <p:nvPr/>
            </p:nvSpPr>
            <p:spPr>
              <a:xfrm>
                <a:off x="6232528" y="169203"/>
                <a:ext cx="3024554" cy="6728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13. 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15 rulers cost £2.25.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40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£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6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14. 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15 rulers cost £2.25.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7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£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1.05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15. 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15 rulers cost £2.25.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45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£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6.75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16.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rulers cost £2.25.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3</m:t>
                    </m:r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£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6.75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17.  </a:t>
                </a:r>
                <a14:m>
                  <m:oMath xmlns:m="http://schemas.openxmlformats.org/officeDocument/2006/math">
                    <m:r>
                      <a: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3</m:t>
                    </m:r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rulers cost £2.25.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£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0.75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18.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rulers cost £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How much do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Arial" panose="020B0604020202020204" pitchFamily="34" charset="0"/>
                  </a:rPr>
                  <a:t> rulers cost?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£</m:t>
                      </m:r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Arial" panose="020B0604020202020204" pitchFamily="34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Arial" panose="020B0604020202020204" pitchFamily="34" charset="0"/>
                            </a:rPr>
                            <m:t>𝑥</m:t>
                          </m:r>
                        </m:den>
                      </m:f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𝑛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02DC455-A65C-4F68-B1B8-A681CBD684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2528" y="169203"/>
                <a:ext cx="3024554" cy="6728765"/>
              </a:xfrm>
              <a:prstGeom prst="rect">
                <a:avLst/>
              </a:prstGeom>
              <a:blipFill>
                <a:blip r:embed="rId4"/>
                <a:stretch>
                  <a:fillRect l="-1610" t="-5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57E7E87D-3146-4CEE-BB45-A921E7007A9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17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682</Words>
  <Application>Microsoft Office PowerPoint</Application>
  <PresentationFormat>On-screen Show (4:3)</PresentationFormat>
  <Paragraphs>169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Proportion:  Direct proportion (rulers – V2)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99</cp:revision>
  <dcterms:created xsi:type="dcterms:W3CDTF">2018-01-26T08:52:52Z</dcterms:created>
  <dcterms:modified xsi:type="dcterms:W3CDTF">2019-06-08T14:02:48Z</dcterms:modified>
</cp:coreProperties>
</file>