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89" r:id="rId3"/>
    <p:sldId id="292" r:id="rId4"/>
    <p:sldId id="356" r:id="rId5"/>
    <p:sldId id="3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4T13:10:39.3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4 131 3697,'-4'-71'10181,"14"143"-7888,-4 0 1,-2 15-2294,-5 146 934,-2-119-1060,5-1 0,16 112 126,-17-217-72,-1-5-54,0 0 0,0 0 0,1 0 0,-1 0 0,1 0 0,0 0 0,0 0 0,0 0 0,0 0 0,1 0 0,0 2 126,0-7-413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4T13:19:14.1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285 0 3113,'-2'1'452,"-5"2"-16,1-1 0,0 1 0,0 0 1,0 1-1,1 0 0,-1 0 0,1 0 1,0 0-1,-4 5-436,-21 27 338,1 1-1,2 1 1,2 1-1,2 1 1,1 2-1,2 0 1,2 1 0,-2 15-338,18-51 21,0 0 0,0 1 0,1-1 1,1 1-1,-1-1 0,1 1 1,0-1-1,1 1 0,0 4-21,0-10 2,-1-1 0,0 1-1,0 0 1,1-1 0,-1 1 0,1-1 0,-1 1-1,1 0 1,0-1 0,0 1 0,0-1-1,0 0 1,0 1 0,0-1 0,0 0-1,0 1 1,0-1 0,1 0 0,-1 0 0,0 0-1,1 0 1,-1 0 0,1-1 0,-1 1-1,1 0 1,-1 0 0,1-1 0,0 0-1,-1 1 1,1-1 0,0 0 0,-1 1-1,1-1 1,0 0 0,-1 0 0,1 0 0,0-1-1,0 1 1,-1 0 0,1-1 0,0 1-1,-1-1 1,1 1 0,0-2-2,4 0 9,-1-1-1,0 0 1,0-1 0,0 1 0,-1-1-1,1 0 1,-1 0 0,0 0 0,0-1-1,-1 1 1,1-1 0,-1 0 0,0 0-1,1-1-8,1-4 36,0 0-1,0 0 0,-1 0 1,0 0-1,-1 0 0,0-1 0,0-3-35,-3 11 49,0 0 0,0 1 0,0-1 0,0 0 0,0 0 0,-1 1 0,0-1 0,1 0 0,-1 1 0,0-1 0,0 0 0,-1 1 0,1 0 0,0-1 0,-1 1 0,1 0 0,-1-1 0,0 1 0,0 0 0,0 0 0,0 0 0,0 1 0,-1-2-49,-3-1 6,-1 0 0,1 0 0,0 0 0,-1 1 0,0 0 0,0 0 0,0 1 0,-3-1-6,9 3-84,0-1 0,0 1 0,0 0 1,0 0-1,-1 0 0,1 0 0,0 0 0,0 0 0,0 0 0,0 0 0,0 0 0,0 0 0,0 1 0,-1-1 0,1 1 0,0-1 0,0 0 1,0 1-1,0 0 0,0-1 0,0 1 0,1 0 0,-1-1 0,0 1 0,0 0 0,0 0 0,1 0 0,-1-1 0,0 1 84,0 15-721</inkml:trace>
  <inkml:trace contextRef="#ctx0" brushRef="#br0" timeOffset="549.508">723 78 2841,'-8'0'945,"-1"0"0,1 0 0,0 1 0,0 0 1,0 1-1,0-1 0,0 2 0,-6 1-945,3 1 460,0 0 0,0 0 0,0 1 0,1 1 0,-7 5-460,2 0 53,1 0 0,0 2 1,0-1-1,2 2 0,0 0 0,0 0 1,-2 8-54,5-8 4,0 1 0,1 0 0,1 0 0,1 0 0,0 1 0,1 0 0,1 0 0,-1 10-4,4-19-3,0 1 0,0 0 0,1 0 0,1-1 0,-1 1 0,1 0 0,1 0 0,0-1 0,0 1 0,0-1 0,1 0 0,1 1-1,-1-1 1,1-1 0,1 1 0,-1-1 0,1 1 0,1 0 3,-3-5-1,-1-1 0,0 1 0,1 0-1,0-1 1,-1 0 0,1 0 0,0 0-1,0 0 1,0 0 0,0 0 0,1-1 0,-1 0-1,0 1 1,1-1 0,-1-1 0,0 1 0,1 0-1,0-1 1,-1 0 0,4 1 1,-1-2 2,1 0 1,-1 0-1,0-1 1,1 0-1,-1 0 1,0 0-1,0 0 1,0-1-1,0 0 1,-1-1-1,2 0-2,7-6 12,0-1-1,-1 0 1,0-1-1,-1 0 1,0-1-1,-1 0 0,-1-1 1,5-8-12,-7 6 9,0 0 0,-1-1 1,-1 0-1,-1-1 0,0 1 0,-1-1 1,-1 0-1,0-10-9,0-10 13,-1 0 0,-3 1 0,-2-23-13,3 58 8,0-1 0,0 1 0,-1-1 0,1 1 0,0-1 1,-1 1-1,0-1 0,1 1 0,-1 0 0,0-1 0,0 1 0,-1 0 0,1-1 0,0 1 0,-1 0 0,1 0 0,-1 0 0,0 0 0,1 1 0,-1-1 0,0 0 1,0 1-1,0-1 0,-1 1 0,1 0-8,-2 0 17,1 0 0,-1 0 1,1 1-1,-1 0 0,0 0 1,1 0-1,-1 0 0,0 0 1,1 1-1,-1 0 0,1 0 1,-1 0-1,1 0 0,-1 0 1,1 1-1,0-1 0,-1 1-17,-50 28-384,29-14 215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4T13:19:56.9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 27 8722,'16'-21'2928,"-15"47"-2831,-1 5 31,-2 13 104,-3 5 64,-1 8 104,-2 4 0,-1 1-40,0 2-40,4-3-128,3-2-64,2-7-72,5-4-16,3-10-392,2-10-448,6-15 504</inkml:trace>
  <inkml:trace contextRef="#ctx0" brushRef="#br0" timeOffset="515.393">621 33 4305,'-1'-1'225,"1"0"1,0 1-1,-1-1 1,1 1-1,0-1 0,-1 1 1,1-1-1,-1 1 1,1-1-1,-1 1 0,1-1 1,-1 1-1,0 0 1,1-1-1,-1 1 0,1 0 1,-1-1-1,0 1 1,1 0-1,-1 0 0,0 0 1,1 0-1,-1 0 1,0 0-1,1-1 0,-1 2 1,0-1-1,1 0 1,-1 0-1,0 0-225,-21 13 2400,-15 31-2217,34-40 217,-4 6-306,-36 46 935,2 3 0,-32 63-1029,64-106 71,1 1 0,0 0 1,1 0-1,1 1 0,1 0 0,1 0 1,0 0-1,1 0 0,1 1 1,1 0-1,1-1 0,0 1 0,1-1 1,1 1-72,-1-14 2,0 0 1,0 0 0,1 0-1,0 0 1,0-1-1,0 1 1,0-1 0,0 1-1,1-1 1,0 0 0,0 0-1,0 0 1,1 0-1,-1 0 1,1-1 0,0 0-1,0 1 1,0-2 0,0 1-1,1 0 1,1 0-3,-3-2 3,1 0 0,-1 0 0,0 0 1,1-1-1,-1 1 0,1-1 0,-1 0 0,1 0 1,-1 0-1,1 0 0,-1-1 0,0 0 1,1 1-1,-1-1 0,0 0 0,1-1 0,-1 1 1,0-1-1,0 1 0,0-1 0,0 0 0,0 0 1,-1 0-1,1 0 0,-1-1 0,1 1 1,-1-1-1,0 1 0,0-1 0,0 0 0,1-2-3,4-5 14,-1 0 0,0-1 0,-1 0-1,-1 0 1,1-1 0,-2 1 0,1-3-14,-2 7 9,0 0 1,-1 0-1,0 0 1,0 0-1,-1 0 1,1 0-1,-2 0 1,1 0-1,-1 0 1,0 0 0,0 0-1,-3-6-9,2 10 22,0 1-1,0-1 1,0 1 0,-1 0-1,1-1 1,-1 1 0,1 1-1,-1-1 1,0 0 0,1 1-1,-4-2-21,6 2-32,-1 1-1,0-1 0,1 1 1,-1-1-1,1 1 0,-1 0 1,0-1-1,0 1 0,1 0 0,-1-1 1,0 1-1,1 0 0,-1 0 1,0 0-1,0-1 0,0 1 0,1 0 1,-1 0-1,0 0 0,0 0 1,0 1-1,1-1 0,-1 0 0,0 0 1,0 0-1,1 1 0,-1-1 1,0 0-1,1 0 0,-1 1 0,0-1 1,1 1-1,-1-1 0,0 1 1,1-1-1,-1 1 0,1-1 1,-1 1-1,1 0 0,-1-1 0,1 1 1,-1 0-1,1-1 0,0 1 1,-1 0-1,1-1 0,0 1 33,0 5-1520,3 0 577</inkml:trace>
  <inkml:trace contextRef="#ctx0" brushRef="#br0" timeOffset="1163.668">1095 60 6369,'-19'-16'5025,"17"13"-4641,-1 0-1,0 0 1,0 1-1,0-1 1,0 1-1,-1 0 1,1 0-1,0 0 0,-2 0-383,3 2 47,0-1 0,0 1-1,1 0 1,-1 0 0,0 0-1,0 0 1,0 0 0,0 1-1,0-1 1,0 0-1,1 1 1,-1-1 0,0 1-1,0 0 1,1 0 0,-1 0-1,0 0 1,1 0-1,-1 0 1,1 0 0,-1 0-1,0 2-46,-10 8 86,1 0-1,0 1 1,1 0-1,1 1 0,0 0 1,0 0-1,2 1 0,-1 1 1,2-1-1,-2 7-85,-4 12 133,1 1 1,2 0-1,2 0 0,0 6-133,3-14 80,2 0 1,0 1-1,2-1 0,1 0 0,1 0-80,-1-17 9,0 0 0,0 0 0,1 0 0,0 0 0,1-1 0,0 1 0,0-1 0,1 0 0,0 0 0,0 0 0,1-1 0,0 1 0,0-1 0,1 0 0,0-1-1,3 4-8,-6-8 1,0 0 0,0 0 0,0 0 0,0 0 0,0-1 0,0 1 0,1-1 0,-1 0 0,1 0 0,-1 0 0,0 0-1,1-1 1,0 1 0,-1-1 0,1 0 0,-1 0 0,1 0 0,-1-1 0,1 1 0,-1-1 0,1 0 0,-1 0 0,1 0-1,-1 0 1,0-1 0,1 1 0,-1-1 0,0 0 0,0 0 0,0 0 0,0 0 0,-1 0 0,1-1 0,-1 1-1,1-1 1,0-2-1,7-6 10,-1 0 0,0-1 0,-1 0 0,0 0 0,-1-1 0,0 0 0,-1-1-1,1-5-9,8-33 25,-3 0 0,-2-1 0,-3-1 0,1-53-25,-1 29 7,-7 75-8,1-7 8,0-1-1,0 0 1,-2 1-1,1-1 1,-1 1-1,-1-2-6,2 9 3,-1 1 0,1 0 0,-1 0 0,0-1 0,0 1 0,0 0-1,0 0 1,0 0 0,-1 0 0,1 0 0,0 0 0,-1 1 0,0-1 0,1 0-1,-1 1 1,0-1 0,0 1 0,0 0 0,0-1 0,0 1 0,0 0-1,0 0 1,0 0 0,0 1 0,-1-1 0,1 0 0,0 1 0,-1 0 0,-1-1-3,-28 0-1201,27 2 783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4T13:21:24.9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 27 5153,'-1'0'151,"0"1"-1,1-1 1,-1 1 0,0-1-1,1 1 1,-1-1 0,0 1-1,1-1 1,-1 1-1,1 0 1,-1-1 0,1 1-1,-1 0 1,1-1 0,-1 1-1,1 0 1,0 0 0,-1 0-1,1-1 1,0 1-1,0 0 1,0 0 0,0 0-1,0-1 1,0 1 0,0 0-1,0 0 1,0 0-151,-2 36 662,2-25 42,-10 56 1065,7-51-1130,0 0 1,1 0-1,0 0 0,2 0 0,0 0 0,2 10-639,-1-22 103,0 0 0,0-1 0,0 1 0,1 0 0,0 0 0,0-1 0,1 1 0,-1-1 0,1 0 0,0 0 0,0 0 0,0 0 0,0 0 0,1-1 0,-1 1 0,1-1 0,0 0 0,0 0 0,1-1 0,-1 1 0,0-1 0,1 0 0,0 0 0,3 1-103,8 2-82,0-1 1,0 0-1,1-1 0,-1-1 0,1-1 0,-1 0 0,1-1 1,3-1 81,1-5-3663,-13 1 2298</inkml:trace>
  <inkml:trace contextRef="#ctx0" brushRef="#br0" timeOffset="332.112">212 239 3113,'-6'7'1800,"-1"2"-72,-1 9-679,0 4 15,-4 8-256,0 2-176,-1 4-104,1 1-8,3-3-80,2-2-63,7-8-193,2-4-184,9-9-64,3-3 48</inkml:trace>
  <inkml:trace contextRef="#ctx0" brushRef="#br0" timeOffset="678.536">536 76 5433,'-2'0'252,"1"0"0,-1 0-1,0 0 1,0 0 0,0 0-1,1 0 1,-1 0 0,0 1-1,1-1 1,-1 1 0,0-1-1,0 1 1,1 0 0,-1-1-1,1 1 1,-1 0 0,1 0-1,-1 0 1,1 0 0,0 0-1,-1 1 1,1-1 0,0 0 0,0 1-1,0-1 1,0 1-252,-30 41 801,29-40-627,-26 42 382,2 1 0,2 1 0,2 2 1,-14 44-557,33-83 125,1 1 1,1-1-1,-1 0 1,1 1-1,1-1 1,1 11-126,-2-20 5,1 1 1,0 0-1,0 0 1,0-1-1,0 1 1,1 0-1,-1-1 1,0 1 0,1 0-1,-1-1 1,1 1-1,0-1 1,-1 1-1,1-1 1,0 1-1,0-1 1,0 1 0,0-1-1,0 0 1,0 1-1,0-1 1,1 0-1,-1 0 1,0 0-1,1 0 1,-1 0-1,1 0 1,-1 0 0,1-1-1,-1 1 1,1 0-1,0-1 1,-1 0-1,1 1 1,0-1-1,-1 0 1,1 0 0,0 0-1,-1 0 1,1 0-1,0 0 1,-1 0-1,1 0 1,0-1-1,0 1-5,2-2 4,1 1 0,-1-1 0,0 0 0,0 0 0,0 0 0,0-1 0,0 0-1,0 1 1,0-1 0,-1-1 0,0 1 0,1 0 0,-1-1 0,0 0-4,43-69 72,-37 58-57,20-36 11,-2-1-1,-3 0 1,5-20-26,-28 67 17,1-1 0,-1 1 0,0 0 0,0-1 0,-1 1 0,0-1 0,0 1 0,0-1 0,0 1 0,-1-1 0,-1-3-17,2 7-23,-1 0-1,1 1 1,-1-1-1,0 0 1,0 1-1,1-1 1,-1 1-1,0-1 1,0 1-1,0-1 1,-1 1-1,1 0 1,0 0-1,-1-1 1,1 1-1,0 0 1,-1 0-1,1 0 1,-1 1-1,1-1 1,-1 0-1,0 0 1,1 1-1,-1-1 1,0 1-1,0 0 1,1-1-1,-1 1 1,0 0 0,0 0-1,1 0 1,-1 0-1,-1 1 24,-17 3-319</inkml:trace>
  <inkml:trace contextRef="#ctx0" brushRef="#br0" timeOffset="1333.246">821 424 5449,'1'7'712,"2"13"1065,1 0 0,1 0 0,7 18-1777,-11-34 154,1 0 0,-1 0 0,1-1-1,-1 1 1,1-1 0,0 0 0,0 1-1,1-1 1,-1 0 0,1 0 0,0 0-1,0 0 1,-1-1 0,2 1 0,-1-1-1,0 0 1,0 0 0,1 0 0,-1 0-1,1-1 1,0 1 0,-1-1 0,4 1-154,-5-2 53,1-1 1,-1 1 0,1 0-1,0-1 1,-1 1 0,1-1 0,-1 0-1,1 0 1,-1 0 0,0 0 0,1-1-1,-1 1 1,0 0 0,0-1-1,0 0 1,0 1 0,0-1 0,0 0-1,0 0 1,-1 0 0,1 0 0,-1-1-1,1 1 1,-1 0 0,0-1-1,1 0-53,5-12 120,0 0-1,0 0 0,2-13-119,-5 17 54,11-33 76,-2-1 1,7-42-131,-17 68 18,-1-1 0,0 1 0,-2 0 0,0-1 0,-2 1 0,0 0 0,-1 0 0,-2-8-18,4 25 12,0 0 0,1 1-1,-1-1 1,1 0-1,-1 0 1,1 1-1,0-1 1,0 0 0,0 0-1,0 0 1,0 1-1,0-1 1,0 0 0,0 0-1,1 1 1,-1-1-1,1 0 1,-1 0 0,1 1-1,0-1 1,0 1-1,0-1 1,0 0 0,0 1-1,0 0 1,0-1-1,1 0-11,2 0 69,0 0-1,0 1 1,0-1-1,0 1 1,1 0 0,-1 0-1,0 0 1,1 1-1,-1 0 1,1-1-69,10 0 40,12-4 111,-1-1-1,23-9-150,-35 10-25,1 0 0,0 0 0,0 2 0,0 0-1,1 0 1,-1 2 0,0 0 0,1 0 0,-1 2 0,12 1 25,-4 5-727,-2 4 279</inkml:trace>
  <inkml:trace contextRef="#ctx0" brushRef="#br0" timeOffset="1956.098">1381 151 4417,'-6'2'919,"1"1"0,-1 0 0,1 0-1,0 0 1,0 1 0,1-1 0,-1 1 0,-2 3-919,-19 26 533,3-3-291,0 0 340,2 1 1,1 1 0,-4 10-583,19-33 104,1 0 0,0 0 0,1 0 1,0 1-1,0-1 0,1 1 0,1-1 1,-1 1-1,1 0 0,1-1 0,0 1 1,0 0-1,1 0 0,2 9-104,-3-17 5,1-1 1,-1 1-1,0 0 1,1-1-1,0 1 1,-1 0-1,1-1 1,0 1-1,0-1 1,0 1-1,0-1 0,0 0 1,0 1-1,0-1 1,0 0-1,0 0 1,1 0-1,-1 0 1,1 0-1,-1 0 0,1 0 1,-1 0-1,1 0 1,-1-1-1,2 1-5,0 0 5,1-1 0,-1 0 0,0 0 0,0 0 0,1 0 0,-1-1 0,0 1 1,0-1-1,0 0 0,0 0 0,1 0 0,-1 0 0,0-1-5,8-4 16,0 1 1,0-2 0,-1 0-1,0 0 1,-1-1-1,9-8-16,-13 11 13,-1 0-1,0 0 0,-1 0 0,1 0 0,-1-1 0,0 1 0,0-1 0,0 0 0,-1 0 0,0 0 0,1-4-12,-3 8 6,0 1-1,0-1 1,0 0-1,0 1 1,0-1-1,0 0 1,0 1 0,0-1-1,-1 0 1,1 1-1,0-1 1,-1 1-1,0-1 1,1 1-1,-1-1 1,0 1-1,0-1 1,0 1-1,0-1-5,0 1 6,-1-1 0,0 1 0,0-1 0,0 1 0,0 0 0,-1 0 0,1 0 0,0 0 0,0 0 0,-1 0 0,1 0 0,0 1 0,-1-1 0,1 1 0,0 0 0,-1 0 1,1 0-7,-6-1-51,1 1 0,0 0 1,0 0-1,-1 1 1,1 0-1,0 0 0,0 1 1,0 0-1,0 0 1,0 1-1,0 0 0,1 0 1,-1 0-1,1 1 1,-3 2 50,7-1-286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4T13:21:46.7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14 417 8114,'-9'2'3376,"6"0"-1679,2-1-657,3-2-16,4 1-200,6 1-367,5 1-81,5 1-176,3-2-72,2 3-56,2-1-16,-3 0 16,-2-1-32,-3-1-328,-1-1-432,-3-1-1177,-2-2 1161</inkml:trace>
  <inkml:trace contextRef="#ctx0" brushRef="#br0" timeOffset="336.248">42 229 5721,'-7'-18'2553,"6"10"-913,1 3-280,5 6-7,3 4-121,5 3-424,4 0-168,10 0-320,3-3-96,7-2-32,1-2-256,3-4 1729,0-1-1265</inkml:trace>
  <inkml:trace contextRef="#ctx0" brushRef="#br0" timeOffset="921.107">778 47 2881,'-1'0'193,"0"-1"1,0 1 0,0 0 0,0-1-1,1 1 1,-1 0 0,0-1 0,0 1 0,1-1-1,-1 1 1,0-1 0,1 0 0,-1 1-1,0-1 1,1 0 0,-1 1 0,1-1 0,-1 0-1,1 0 1,-1 1 0,1-1 0,0 0-1,-1 0 1,1 0 0,0 0 0,0 0-1,-1 1 1,1-1 0,0 0 0,0 0-194,-1-5 2312,1 6-2209,0-1 0,0 1 0,0-1-1,0 0 1,0 1 0,-1-1-1,1 1 1,0-1 0,0 1 0,0-1-1,-1 1 1,1-1 0,0 1 0,-1 0-1,1-1 1,-1 1 0,1-1-1,0 1 1,-1 0 0,1-1 0,-1 1-1,1 0 1,-1 0 0,1-1 0,-1 1-1,1 0 1,-1 0 0,1 0 0,-1 0-1,1-1 1,-1 1 0,0 0-103,-21 5 1194,-18 18-811,20-9-356,1 0 0,0 2-1,1 0 1,1 1-27,11-10 3,0-1 1,0 1-1,1 0 1,0 0-1,0 0 1,1 1-1,0 0 1,1 0-1,-1 0 0,1 0 1,1 1-1,-2 6-3,4-13 2,-1-1-1,1 0 1,0 0-1,0 1 0,0-1 1,-1 0-1,1 0 1,0 1-1,1-1 0,-1 0 1,0 0-1,0 1 1,0-1-1,1 0 0,-1 0 1,1 1-1,-1-1 1,1 0-1,-1 0 0,1 0 1,0 0-1,-1 0 1,1 0-1,0 0-1,0 0 4,0-1-1,0 0 1,1 1-1,-1-1 1,0 0 0,0 0-1,0 0 1,0 0-1,0 0 1,0 0 0,1 0-1,-1 0 1,0-1-1,0 1 1,0 0-1,0-1 1,0 1 0,0 0-1,0-1 1,1 0-4,7-4 25,-1 0 1,0-1 0,0 0-1,0 0 1,1-3-26,18-19 53,-1-1 0,-2-2 1,7-12-54,12-16 36,-43 59-36,0 0 0,0 0 0,0 0 1,0 0-1,0 1 0,0-1 0,0 0 0,0 0 1,0 0-1,0 0 0,0 0 0,0 0 0,0 0 0,0 0 1,0 0-1,1 0 0,-1 1 0,0-1 0,0 0 1,0 0-1,0 0 0,0 0 0,0 0 0,0 0 1,0 0-1,0 0 0,0 0 0,0 0 0,0 0 0,0 0 1,0 0-1,0 0 0,1 0 0,-1 0 0,0 0 1,0 0-1,0 0 0,0 0 0,0 1 0,0-1 1,0 0-1,0 0 0,0 0 0,-5 18 19,-9 24 15,-24 55 560,5 1-1,-8 52-593,39-143 17,1-1-1,0 1 0,0-1 1,1 1-1,0-1 1,0 1-1,1 0-16,-1-6-35,0 0 0,0 0-1,0 0 1,1 0 0,-1-1-1,0 1 1,0 0-1,1 0 1,-1 0 0,1 0-1,-1-1 1,1 1 0,-1 0-1,1 0 1,0-1 0,-1 1-1,1 0 1,0-1 0,-1 1-1,1-1 1,0 1 0,0-1-1,-1 1 1,1-1 0,0 1-1,0-1 1,0 0-1,0 0 1,0 1 0,0-1-1,0 0 1,0 0 0,-1 0-1,1 0 1,0 0 0,0 0-1,0 0 1,0 0 0,0-1-1,0 1 1,0 0 0,0 0-1,-1-1 1,1 1-1,0-1 1,0 1 0,0-1-1,0 1 1,-1-1 0,1 0 35,22-10-658</inkml:trace>
  <inkml:trace contextRef="#ctx0" brushRef="#br0" timeOffset="1338.097">1000 44 6761,'-1'0'100,"1"0"0,0 0 0,0 0-1,-1 0 1,1 0 0,0 0-1,0-1 1,0 1 0,0 0-1,-1 0 1,1 0 0,0 0 0,0-1-1,0 1 1,0 0 0,0 0-1,-1 0 1,1-1 0,0 1-1,0 0 1,0 0 0,0-1 0,0 1-1,0 0 1,0 0 0,0-1-1,0 1 1,0 0 0,0 0-1,0 0 1,0-1 0,0 1 0,0 0-1,0 0 1,0-1 0,0 1-1,0 0 1,0 0 0,1-1-1,-1 1 1,0 0 0,0 0 0,0 0-1,0-1 1,0 1 0,1 0-1,-1 0 1,0 0 0,0 0-1,0 0 1,0-1 0,1 1 0,-1 0-100,20-13 1208,26-4-1071,-43 16-91,0 0 1,0 1-1,0-1 1,0 1-1,1-1 0,-1 1 1,0 0-1,0 0 1,0 1-1,0-1 1,0 1-1,1-1 0,-1 1 1,0 0-1,0 0 1,-1 0-1,1 1 0,0-1 1,0 1-1,0-1 1,-1 1-1,1 0 1,1 1-47,-3 0 39,1 0 1,0 1 0,-1-1 0,0 0 0,1 0 0,-1 1-1,-1-1 1,1 1 0,0-1 0,-1 1 0,0-1 0,0 1 0,0-1-1,0 1 1,0-1 0,-1 1 0,1-1 0,-1 0 0,0 1-1,0-1 1,-1 1-40,-12 37 247,-2 0-1,-2-2 1,-1 0 0,-9 11-247,-40 84 59,55-93-2865,12-37 2002</inkml:trace>
  <inkml:trace contextRef="#ctx0" brushRef="#br0" timeOffset="1669.788">971 266 4857,'-1'-8'2521,"1"3"-305,3 2-1232,1 0 96,5 0-231,3 0-241,8 1-280,1-1-112,3 3-136,1 0 8,-3 1-136,0 5 48</inkml:trace>
  <inkml:trace contextRef="#ctx0" brushRef="#br0" timeOffset="1998.385">1274 451 10946,'-7'4'4305,"-1"1"-3056,-2 2-817,0 0 176,-1 0 3281,4-2-2881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4T13:21:53.6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89 108 496,'3'-1'66,"37"-15"953,-25 3 1116,-15 12-2011,1 1 1,-1-1-1,0 1 0,0 0 0,0-1 1,0 1-1,1-1 0,-1 1 1,0-1-1,0 1 0,0-1 0,0 1 1,0-1-1,0 1 0,-1-1 1,1 1-1,0-1 0,0 1 1,0-1-1,0 1 0,-1-1 0,1 1 1,0-1-1,0 1 0,-1 0 1,1-1-1,0 1 0,-1-1 0,1 1 1,0 0-1,-1-1 0,1 1 1,-1 0-125,0-1 68,-1 0 0,1 0 0,-1 1 1,0-1-1,1 1 0,-1-1 1,0 1-1,0 0 0,1-1 0,-1 1 1,0 0-1,0 0 0,0 0 1,1 1-1,-1-1 0,0 0 0,0 1 1,1-1-1,-1 1 0,0-1 0,1 1 1,-1 0-1,0 0 0,1-1 1,-1 1-1,1 1 0,-1-1 0,1 0 1,-1 1-69,-46 42-19,41-38 165,3-1-105,0-1 0,0 1-1,1 0 1,-1 1 0,1-1 0,0 0 0,1 1 0,-1 0-1,1 0 1,-1 4-41,3-9 7,-1 1 0,1 0 0,-1 0-1,1 0 1,0 0 0,0-1 0,0 1-1,0 0 1,0 0 0,0 0 0,0 0 0,1-1-1,-1 1 1,0 0 0,1 0 0,0 0-1,-1-1 1,1 1 0,0 0 0,0-1-1,0 1 1,0-1 0,0 1 0,1-1-1,-1 0 1,0 1 0,1-1 0,-1 0-1,0 0 1,1 0 0,0 0 0,-1 0 0,1 0-1,0 0 1,-1 0 0,1-1 0,1 1-7,-1-1 15,1 1 0,-1-1 1,1 0-1,0 0 0,-1 0 1,1 0-1,0-1 0,-1 1 1,1-1-1,-1 0 1,1 1-1,-1-1 0,1 0 1,-1 0-1,0-1 0,1 1 1,-1 0-1,0-1 0,2-1-15,42-39 168,-30 27-127,6-3 11,-16 14-41,0 0 0,-1 0-1,0-1 1,0 1 0,0-1 0,0 0 0,-1 0 0,0-1 0,0 1-1,0-1 1,0 0 0,-1 0 0,0 0 0,0-3-11,-28 36-79,12-5 173,2 1-1,1 1 1,0-1-1,2 2 1,0-1-1,2 1 1,1 0 0,1 0-1,1 1 1,1-1-1,2 1 1,0-1-1,3 13-93,1-12-763,0-16 455</inkml:trace>
  <inkml:trace contextRef="#ctx0" brushRef="#br0" timeOffset="847.409">548 82 2032,'-1'-4'428,"-1"0"-1,0 0 0,0 1 1,0-1-1,-1 0 0,1 1 0,-1-1 1,0 1-1,0 0 0,0 0 1,0 0-1,-1 1 0,1-1-427,1 2 70,1 1 1,0-1-1,-1 1 0,1-1 0,-1 1 1,1 0-1,0 0 0,-1 0 1,1 0-1,-1 0 0,1 0 0,-1 0 1,1 0-1,-1 0 0,1 1 0,0-1 1,-1 0-1,1 1 0,-1-1 0,1 1 1,0 0-1,0 0 0,-1-1 1,1 1-1,0 0 0,0 0 0,0 0 1,0 0-1,0 0 0,0 0 0,0 0 1,0 1-1,0-1 0,1 0 0,-1 0 1,0 1-1,1-1 0,-1 0 1,1 1-71,-4 6 49,0 0 1,0 1-1,1-1 1,0 1 0,1-1-1,0 1 1,0 0-1,1 0 1,0 4-50,4 84 240,-1-77-207,-1 1 0,-1-1 0,-1 1 0,0-1-1,-3 14-32,0-19 18,0-1-1,0 1 0,-1 0 1,-4 5-18,8-18 21,0 1 1,1-1-1,-2 0 0,1 1 1,0-1-1,0 0 1,-1 0-1,1 0 1,-1 0-1,1 0 0,-1 0 1,0-1-1,0 1 1,0-1-1,0 1 1,0-1-1,0 1 0,-1-1 1,1 0-1,0 0 1,0 0-1,-1-1 0,1 1 1,-1 0-1,1-1 1,-1 0-1,1 1 1,-1-1-1,1 0 0,-1 0 1,-1-1-22,3 1 16,0-1 1,-1 0-1,1 0 0,0 0 1,0 0-1,0 0 0,0 0 1,0 0-1,1 0 0,-1 0 0,0 0 1,0 0-1,1-1 0,-1 1 1,1 0-1,-1-1 0,1 1 1,-1 0-1,1-1 0,0 1 1,0 0-1,-1-1 0,1 1 1,0-1-1,1 1 0,-1-1 1,0 1-1,0 0 0,0-1 1,1 1-1,-1 0 0,1-1-16,13-46-1,-5 36 1,0 0 0,0 0 0,1 0-1,0 2 1,1-1 0,1 1 0,-1 1-1,1 0 1,2-1 0,7-4 11,-2-2-1,15-15-10,-24 21 5,47-56 17,-52 60-22,-1 0 0,0 0 1,0-1-1,-1 1 1,0-1-1,0 0 0,0 0 1,-1 0-1,0 0 1,0-4-1,-2 9 3,0-1 1,0 1 0,0-1-1,0 1 1,-1 0 0,1-1-1,-1 1 1,0-1-1,0 1 1,0 0 0,0-1-1,0 1 1,0 0 0,0 0-1,-1 0 1,1 0 0,-1 0-1,0-1-3,-36-30-390,29 26-33,2 1 98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4T13:21:59.8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242 100 5401,'-5'-1'364,"1"0"1,0 1-1,-1 0 0,1 0 1,0 0-1,-1 0 0,1 1 1,0 0-1,-1 0 0,1 0 1,0 0-1,0 1 0,0 0 1,0 0-1,-2 1-364,-2 2 174,1 0-1,0 0 1,0 0 0,1 1 0,0 1-1,0-1 1,-5 7-174,-3 8 35,0 1 1,1 0-1,1 1 0,1 1 1,1 0-36,3-9-12,1 0-1,0 0 1,1 1 0,1 0 0,0 0 0,1 0 0,1 0 0,1 0 0,0 1-1,1-1 1,1 7 12,8 3-552,8-9 229</inkml:trace>
  <inkml:trace contextRef="#ctx0" brushRef="#br0" timeOffset="434.207">306 141 7434,'1'0'191,"0"0"0,0 0 0,0 0 1,0 0-1,1 0 0,-1 1 1,0-1-1,0 0 0,0 0 0,0 1 1,0-1-1,1 1 0,-1-1 1,0 1-1,0-1 0,0 1 0,0 0 1,0-1-1,-1 1 0,1 0 1,0 0-1,0 0 0,0 0-191,26 26-565,-20-19 905,4 3-324,-4-5 4,0 1 0,0-1 0,-1 1 1,0 0-1,-1 1 0,5 7-20,-9-12 8,0 0 1,0 0-1,0 0 1,0 1-1,0-1 0,-1 0 1,1 1-1,-1-1 1,0 0-1,0 0 0,0 1 1,-1-1-1,1 0 0,-1 1 1,0-1-1,0 0 1,0 0-1,0 0 0,0 0 1,-1 0-1,0 2-8,-9 13 52,-1 0 0,0-1-1,-5 5-51,8-13 55,1 2-1,0-1 0,1 1 0,0 1 1,0-1-1,1 1 0,1 0 0,0 0 0,1 1 1,0 1-55,3-13-6,1 0 0,0 0 0,0 0 1,-1 0-1,1 0 0,0 0 0,0 0 0,0 0 1,0 0-1,1 0 0,-1 0 0,0 0 1,0-1-1,1 1 0,-1 0 0,0 0 0,1 0 1,-1 0-1,1 0 0,-1 0 0,1-1 0,-1 1 1,1 0-1,0 0 0,-1-1 0,1 1 1,0 0-1,0-1 0,-1 1 6,2 0-273,0-1 1,1 1-1,-1 0 0,0-1 1,0 0-1,0 1 0,0-1 0,0 0 1,1 0-1,-1 0 0,0-1 1,0 1-1,1 0 273,19-4-1424</inkml:trace>
  <inkml:trace contextRef="#ctx0" brushRef="#br0" timeOffset="948.013">773 383 4233,'-6'-1'576,"0"0"1,0 0-1,1 1 0,-1-1 0,0 2 1,0-1-1,0 0 0,0 1 1,0 0-1,1 1 0,-1-1 1,-1 2-577,0-1 5,0 1 0,0 0 1,0 1-1,1-1 1,-1 1-1,1 1 1,0-1-1,0 1 1,0 0-1,1 1 1,0-1-1,0 1 1,0 0-1,1 0 1,0 0-1,0 1 1,0 0-1,1 0 1,0 0-1,0 0 0,1 0 1,0 0-1,-1 5-5,3-11 0,0 0-1,0 0 0,-1 0 1,1 0-1,0 0 0,0 0 1,0 0-1,0 0 0,0 0 1,0 0-1,0 1 0,1-1 1,-1 0-1,0 0 0,1 0 1,-1 0-1,1 0 0,-1 0 0,1 0 1,-1-1-1,1 1 0,-1 0 1,1 0-1,0 0 0,0 0 1,0-1 0,0 1 0,0-1-1,1 0 1,-1 0-1,0 0 1,0 1-1,0-1 1,0 0 0,1-1-1,-1 1 1,0 0-1,0 0 1,0 0 0,0-1-1,0 1 1,0-1-1,1 1 1,-1-1-1,0 0 1,6-2 4,0-2-1,0 1 0,0-1 0,-1 0 0,0 0 0,2-3-3,18-18 24,-1-2 1,-2-1 0,0-1 0,-2-1-1,-2-1 1,0 0 0,-3-1 0,0-1-1,3-15-24,-17 28 22,-8 17 48,4 5-56,0 0 0,0 0 0,0 0 0,1 0 0,-1 0 0,0 0 0,1 1 0,-1-1 0,1 1 0,0-1-1,-1 1 1,1 0 0,0-1 0,-1 3-14,-20 34 301,2 0-1,1 2 0,-6 24-300,17-43-537,2 1 0,1 0 0,0 1 0,0 17 537,5-17-2367,4-5 981</inkml:trace>
  <inkml:trace contextRef="#ctx0" brushRef="#br0" timeOffset="1296.609">892 507 6497,'-4'2'2729,"-1"0"-1449,3 1-904,0-2-272,2-1-352,0-2-488,4-3 480</inkml:trace>
  <inkml:trace contextRef="#ctx0" brushRef="#br0" timeOffset="1635.619">1069 418 4177,'-5'24'703,"0"1"0,-2-1 1,-1-1-1,0 1 0,-2-1 1,-1-1-1,-1 0 0,0 0 1,-2-1-1,0-1 0,-12 12-703,21-26 171,-19 17 571,17-24-513,9-19-189,5-5-34,1-1 0,2 1 0,0 0 0,2 1 0,1 0 0,1 1 0,0 1 0,2 0 0,0 1 0,2 1 0,0 0 0,2 1 0,0 1 0,13-8-6,-28 23 2,0-1 1,1 2 0,-1-1-1,1 1 1,0-1 0,-1 2-1,1-1 1,0 1 0,0 0-1,0 0 1,4 0-3,-9 1 1,0 0 0,0 0 1,1 0-1,-1 0 0,0 1 0,0-1 1,1 0-1,-1 1 0,0-1 0,0 1 1,0-1-1,0 1 0,1 0 0,-1-1 1,0 1-1,0 0 0,0 0 0,-1 0 1,1-1-1,0 1 0,0 0 0,0 1-1,0 0 2,0 0 0,-1 0 0,1 0 0,-1 0 0,1 1-1,-1-1 1,0 0 0,1 0 0,-1 1 0,-1-1 0,1 0 0,0 1-1,0-1 1,-1 0 0,1 0 0,-1 1 0,0-1-2,-2 7-3,-1-1 1,0 1 0,-1-1-1,0 0 1,0 0-1,0-1 1,-1 0 0,0 1-1,-1-2 1,0 1 0,0-1-1,0 0 1,-1-1-1,1 0 1,-1 0 0,-2 0 2,-25 20-962,24-16 570</inkml:trace>
  <inkml:trace contextRef="#ctx0" brushRef="#br0" timeOffset="1967.222">1250 507 6937,'-5'5'2705,"0"0"-1721,0 1-744,5-2-432,0-4 152</inkml:trace>
  <inkml:trace contextRef="#ctx0" brushRef="#br0" timeOffset="2300.674">1414 0 6529,'24'43'2313,"-22"-13"-1961,2 6-304,1 0-8,2 2-16,1 3 0,-3 0-8,0 4 0,-6 2 0,-5 3 0,-6 6 16,-4 0 0,-6 1-8,-2-2 0,-6-9 16,-1-3-232,0-12 152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4T13:10:45.6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321 79 1136,'17'-5'392,"-13"4"-37,0 0 0,0 0 0,-1 0 0,1 0 0,-1-1 0,1 1 0,-1-1 0,3-2-355,-5 4 133,-1 0 0,0 0 1,0 0-1,0 0 1,0-1-1,0 1 1,0 0-1,0 0 1,1 0-1,-1 0 0,0-1 1,0 1-1,0 0 1,0 0-1,0 0 1,0 0-1,0-1 0,0 1 1,0 0-1,0 0 1,0 0-1,0-1 1,0 1-1,0 0 0,0 0 1,0 0-1,0 0 1,0-1-1,0 1 1,0 0-1,0 0 0,-1 0 1,1 0-1,0-1 1,0 1-1,0 0 1,0 0-1,0 0 1,0 0-1,-1 0 0,1 0 1,0-1-1,0 1 1,0 0-1,0 0 1,0 0-1,-1 0 0,1 0 1,0 0-1,0 0 1,0 0-1,0 0 1,-1 0-1,1 0-133,-13-5 595,8 6-533,-1 0 1,1 0 0,0 0-1,0 1 1,0 0-1,0 0 1,0 0-1,0 1 1,0-1-1,1 1 1,-1 0-1,1 0 1,0 1-1,0 0 1,-3 3-63,-61 65 550,43-40-533,2 1 0,0 0-1,3 2 1,1 0 0,1 2-1,2 0 1,2 0 0,2 2-1,1-1 1,1 2 0,3-1-1,1 1 1,2 0 0,2 0-1,1 1 1,3 6-17,-1-32 0,1-1-1,0 0 1,1 0 0,1 1 0,-3-10 2,1 0-1,-1 0 1,1 0-1,0-1 1,1 1-1,-1-1 1,1 1-1,0-1 1,0 0-1,0 0 1,1 0-1,-1-1 1,1 1-2,-3-3 1,0-1 1,0 1-1,0 0 1,1-1-1,-1 1 1,0-1-1,0 1 1,0-1-1,0 0 1,1 1-1,-1-1 1,0 0-1,0 0 1,1 0-1,-1 0 1,0 0-1,0 0 1,1 0-1,-1 0 1,0-1-1,0 1 1,1 0-1,-1-1 1,0 1-2,2-2 5,1 0 0,-1 1 1,0-1-1,0-1 0,0 1 1,0 0-1,0-1 0,2-2-5,36-54 71,-35 48-47,0 0 0,0 0 0,-1-1 0,0 0 1,-1 0-1,-1 0 0,0 0 0,0 0 0,-1-1 0,-1-1-24,-1 7 15,0 1 0,0-1 0,-1 1 0,0 0 1,-1-1-1,1 1 0,-1 0 0,0 0 0,-1 0 0,1 0 0,-1 0 0,0 1 0,-1-1 0,1 1 0,-1 0 0,0 0 1,-1 0-1,1 1 0,-1-1 0,-2-1-15,4 3 5,0 0 1,-1 0 0,1 0-1,-1 1 1,0 0-1,1-1 1,-1 1 0,0 0-1,0 1 1,-1-1-1,1 1 1,0 0-1,0 0 1,-1 0 0,1 0-1,0 1 1,-1 0-1,1 0 1,-1 0 0,1 0-1,-1 1-5,4-1-77,1 0 0,-1 0-1,1 0 1,0 0 0,-1 0-1,1 0 1,-1 0 0,1 0-1,0 0 1,-1 0 0,1-1-1,0 1 1,-1 0 0,1 0-1,0 0 1,-1-1 0,1 1-1,0 0 1,-1 0 0,1-1 0,0 1-1,-1 0 1,1 0 0,0-1-1,0 1 1,0 0 0,-1-1-1,1 1 1,0 0 0,0-1-1,0 1 1,0-1 0,0 1-1,-1 0 1,1-1 0,0 1-1,0 0 1,0-1 0,0 1 0,0-1-1,0 1 1,0 0 0,1-1-1,-1 1 1,0-1 77,-1-4-1334,1 2 598</inkml:trace>
  <inkml:trace contextRef="#ctx0" brushRef="#br0" timeOffset="1044.128">1013 31 1584,'-12'12'2385,"10"-10"-2061,0 1 1,-1-1-1,1 0 1,0 0-1,-1 0 1,1 0-1,-1-1 1,1 1-1,-1-1 1,0 1-1,0-1 1,0 0-1,0 0 0,0 0 1,0 0-1,0-1 1,0 1-1,0-1 1,0 0-1,0 0-324,-1 1 80,0 0 0,0 0-1,0 0 1,0 0 0,0 1 0,0-1-1,0 1 1,1 0 0,-1 0-1,1 1 1,0-1 0,-1 1 0,1-1-1,0 1 1,-1 2-80,-44 53 9,35-42 73,-4 10-54,1 0 1,1 2-1,1 0 0,1 0 0,-2 12-28,-12 25 11,27-65-11,-12 25 6,1 1 0,1 1-1,1 0 1,-3 23-6,10-43 12,1 1 0,1-1 0,-1 1-1,1 0 1,0-1 0,1 1 0,0-1-1,0 1 1,0-1 0,1 1 0,0-1 0,1 0-1,0 0 1,0 0 0,0 0 0,1 0 0,0-1-1,0 1 1,1-1 0,1 2-12,5 4 26,-2-1-1,0 0-1,2-1 0,-1 0 0,1 0 0,1-1 0,8 5-24,-17-12 8,1 0-1,-1-1 1,1 1-1,0-1 1,0 0-1,0 0 1,0 0-1,-1 0 1,1-1-1,0 1 1,0-1-1,1 0 1,-1-1-1,0 1 1,-1-1-1,1 0 1,0 1-1,0-2 1,0 1 0,0 0-1,-1-1 1,1 0-1,0 0 1,-1 0-1,0 0 1,3-2-8,5-3 20,-1 0 0,1-1 0,-1 0 0,-1-1 0,1 0 0,-1 0 0,-1-1 0,0 0 1,0-1-1,-1 1 0,-1-2 0,0 1 0,0-1 0,-1 1 0,3-13-20,20-71 45,-4 17 41,2-31-86,-21 80 27,0-1 1,-3 1-1,0-1 1,-2 0-1,-2-18-27,0 13 15,2 25-11,0 1 0,0 0-1,-1-1 1,0 1 0,-1 0 0,0 0 0,0 0 0,-1 0 0,0 0-1,-5-8-3,6 16 25,0-1 0,0 1 0,0 0 0,0 0 0,0 0 0,0 0 0,-1 0 0,1 0 0,0 1 0,-1-1 0,1 1 0,-1-1-1,1 1 1,0 0 0,-1 0 0,1 0 0,-1 0 0,-1 1-25,1-1 2,-1 0-1,1 0 1,-1 1-1,1-1 1,-1 1-1,1 0 1,-1 0-1,1 1 1,0-1-1,-1 0 1,1 1-1,-2 1-1,2 4-535,1 1 229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4T13:11:50.4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69 7090,'12'-31'4963,"8"103"-1034,-16 12-3436,-4 0 0,-3-1 0,-12 66-493,1 7 104,9-107-99,2-30-106,1 1 0,1-1 0,0 0 0,2 1 0,2 9 101,1-20-1160,3-4 490</inkml:trace>
  <inkml:trace contextRef="#ctx0" brushRef="#br0" timeOffset="570.108">821 46 5705,'-2'-20'3512,"0"-3"1101,1 22-4558,1 1-1,-1 0 0,1 0 0,-1-1 1,1 1-1,-1 0 0,1 0 0,-1 0 1,1 0-1,-1 0 0,1 0 0,-1 0 1,0 0-1,1 0 0,-1 0 0,1 0 1,-1 0-1,1 0 0,-1 0 1,1 0-1,-1 1 0,1-1 0,-1 0 1,1 0-1,-1 1 0,1-1 0,-1 0 1,1 1-1,-1-1 0,1 0 0,-1 1 1,1-1-1,0 1 0,-1-1 0,1 1 1,0-1-1,0 1 0,-1-1 0,1 1 1,0-1-55,-40 38 275,2 1 0,2 2-1,2 1 1,1 2 0,1 4-275,15-22 36,2 1 0,1 1 0,1 0 0,2 1 0,1 0 0,1 1 0,1 0 0,2 1-1,-2 18-35,7-35 2,1 0 0,0 0 0,0-1 0,2 1 0,0 0 0,0 0 0,3 7-2,-5-19 0,1 1 0,0 0 0,-1 0 0,1-1 1,0 1-1,1-1 0,-1 1 0,0-1 0,1 1 0,-1-1 0,1 0 0,0 0 0,-1 0 0,1 0 1,0 0-1,0 0 0,1 0 0,-1 0 0,0-1 0,1 1 0,-1-1 0,1 0 0,-1 0 0,1 0 0,-1 0 1,1 0-1,0 0 0,0-1 0,-1 1 0,1-1 0,0 0 0,0 0 0,-1 0 0,1 0 0,0-1 0,0 1 1,-1 0-1,1-1 0,0 0 0,0 0 0,4-2 1,0-1 0,0 0 0,0 0 0,0-1 1,-1 1-1,1-1 0,-1-1 0,0 1 0,-1-1 0,0 0 0,1-1 1,-2 1-1,1-1 0,-1 0 0,0 0 0,-1-1-1,5-7 3,0-1 0,-2 0 0,0 0 0,-1-1 0,0 1 0,-2-1-1,0 0-2,-2 10 5,0 0-1,0 1 0,-1-1 0,0 0 0,0 1 0,-1-1 0,0 0 0,0 1 1,0-1-1,-1 1 0,-2-5-4,2 8-12,1 0 1,-1 0-1,0 0 0,-1 0 1,1 0-1,0 1 0,-1-1 1,0 1-1,1-1 0,-1 1 1,0 0-1,0 0 1,0 1-1,0-1 0,0 1 1,-1-1-1,1 1 0,-1 0 1,1 0-1,0 0 0,-1 1 1,-1-1 11,-5 0-687,5-2 306</inkml:trace>
  <inkml:trace contextRef="#ctx0" brushRef="#br0" timeOffset="1218.791">1506 174 6177,'-3'-3'256,"0"1"0,-1-1 0,0 1-1,0 0 1,0 0 0,0 0-1,0 0 1,0 1 0,0-1 0,0 1-1,-1 0 1,1 1 0,0-1 0,-1 1-1,1 0 1,0 0 0,-1 0 0,1 0-1,-1 1 1,1 0 0,0 0-1,0 0 1,-1 0 0,1 1 0,0 0-1,0-1 1,-3 3-256,-11 7 400,1 1 1,0 0-1,0 1 0,1 0 0,-5 7-400,4-3 470,-9 5-266,2 2 0,1 1 0,1 1 1,1 1-1,1 0 0,-11 23-204,23-35 61,1 0 0,0 1-1,1 0 1,0 0 0,1 1-1,1-1 1,1 1 0,0 0-1,1 0 1,1 0 0,1 0-1,0 0 1,1 0 0,2 6-61,-3-19-3,1 1 0,0 0 0,0-1 0,0 1 0,0-1 0,1 1 1,0-1-1,0 1 0,0-1 0,1 0 0,-1 0 0,1 0 0,0 0 0,0-1 1,0 1-1,1-1 0,-1 0 0,1 0 0,-1 0 0,1 0 0,0-1 0,4 3 3,-2-3-4,0-1-1,-1 1 1,1-1-1,0-1 0,-1 1 1,1-1-1,0 0 0,0 0 1,0 0-1,0-1 0,-1 0 1,1 0-1,0 0 1,-1-1-1,1 0 0,-1 0 1,0 0-1,2-2 5,5-2-8,0-1-1,-1 0 1,1-1-1,-1 0 1,-1-1-1,0-1 0,0 1 1,-1-1-1,0-1 1,-1 0-1,0 0 1,0-1-1,-1 1 1,-1-2-1,0 1 1,2-8 8,7-25 7,-1-2 0,-2 0 0,-2 0 0,-3-2-7,-6 43-1,1-15 7,-1 0 0,-1 0 1,-1 1-1,-1-1 0,-1 0 1,0 1-1,-2 0 0,-1 0 1,0 0-1,-2-1-6,5 10 1,3 10 1,-1-1 0,1 1 0,-1-1 0,0 1 0,1-1 0,-1 1 0,0 0 0,0-1 0,0 1 0,0 0 0,0 0 0,0-1 0,0 1 0,-1 0-2,2 1-8,-1-1 0,0 1 0,1 0-1,-1 0 1,0 0 0,1-1 0,-1 1 0,0 0 0,1 0 0,-1 0 0,0 0-1,1 0 1,-1 0 0,0 1 0,1-1 0,-1 0 0,1 0 0,-1 0 0,0 1-1,1-1 1,-1 0 0,1 1 0,-1-1 0,0 0 0,1 1 0,-1-1 0,1 1-1,-1-1 1,1 1 0,0-1 0,-1 1 0,1-1 0,-1 1 0,1 0 8,-6 7-120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4T13:12:46.2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65 20 3201,'0'-1'443,"0"0"0,0 0 1,0 0-1,0 0 1,-1 1-1,1-1 0,0 0 1,0 0-1,-1 0 1,1 0-1,0 0 0,-1 0 1,1 1-1,-1-1 0,1 0 1,-1 0-1,1 0 1,-1 1-1,0-1 0,1 0 1,-1 1-1,0-1 1,0 0-444,0 1 53,1 0 0,-1 0 0,1 0 0,-1 0 0,1 1 1,-1-1-1,1 0 0,-1 0 0,1 0 0,-1 0 0,1 1 1,-1-1-1,1 0 0,-1 0 0,1 1 0,-1-1 0,1 0 1,0 1-1,-1-1 0,1 1 0,0-1 0,-1 0 1,1 1-1,0-1 0,-1 1 0,1-1 0,0 1 0,0-1 1,0 1-1,-1-1 0,1 1 0,0-1 0,0 1 0,0-1 1,0 1-1,0-1 0,0 1 0,0-1 0,0 1 1,0-1-1,0 1 0,0-1 0,1 1 0,-1 0 0,0-1-53,-2 170 872,3-99-656,-2-1 1,-4 3-217,-29 152-120,33-216-494,1-9 239</inkml:trace>
  <inkml:trace contextRef="#ctx0" brushRef="#br0" timeOffset="499.638">461 29 5193,'-1'-1'251,"0"0"-1,1 0 1,-1 1 0,0-1-1,0 0 1,0 1 0,0-1-1,1 1 1,-1-1-1,0 1 1,0-1 0,0 1-1,0 0 1,0-1 0,0 1-1,0 0 1,0 0-1,0 0 1,-1 0 0,1 0-1,0 0 1,0 0 0,0 0-1,0 0 1,0 0-1,0 0 1,0 1 0,0-1-1,0 1-250,-16 25 787,5-4-595,-67 81-39,55-74-38,1 1 1,1 1-1,-12 25-115,18-24 264,1 0 0,1 1-1,0 7-263,10-28 57,1 1 0,0-1 0,0 1-1,2-1 1,-1 1 0,2 0 0,0-1-1,0 1 1,1 0 0,2 7-57,-3-19 2,0 0 1,0 0-1,0 1 1,0-1-1,1 0 1,-1 0-1,0 1 1,1-1-1,-1 0 0,1 0 1,0 0-1,-1 0 1,1 1-1,0-1 1,0 0-1,0 0 1,-1-1-1,1 1 1,0 0-1,0 0 0,0 0 1,1 0-1,-1-1 1,0 1-1,0-1 1,0 1-1,0-1 1,1 1-1,-1-1 1,0 0-1,0 1 0,1-1 1,-1 0-1,0 0 1,0 0-1,1 0 1,-1 0-1,0 0 1,1 0-1,-1-1 1,0 1-1,0 0 0,1-1 1,-1 1-1,0-1 1,0 1-1,0-1 1,0 0-1,0 1 1,1-1-1,-1 0 1,0 0-3,11-7 26,-1 0 1,-1-1-1,1 0 1,7-10-27,-9 11 14,13-14 31,-1 0-1,8-12-44,-24 29 34,-1-1 0,0 0-1,0 0 1,0-1-1,0 1 1,-1-1 0,0 0-1,-1 0 1,0 0 0,0 0-1,0-1 1,-1 1 0,0-1-34,-1 6 21,0 0 0,0 0 0,0 0 0,-1 0 0,1 1 0,-1-1 1,1 0-1,-1 0 0,0 0 0,1 1 0,-1-1 0,0 0 0,0 1 0,-1-1 0,1 1 0,0-1 1,0 1-1,-1 0 0,1-1 0,-1 1 0,1 0 0,-1 0 0,1 0 0,-1 0 0,0 0 1,0 0-1,1 1-21,-5-3-61,0 1 0,-1 0 0,1 1 0,0 0 0,0 0-1,-1 0 1,-2 0 61,5 1-818,6-1 352</inkml:trace>
  <inkml:trace contextRef="#ctx0" brushRef="#br0" timeOffset="1031.82">768 71 4985,'-1'0'227,"0"-1"0,1 1 0,-1 0 1,0 1-1,0-1 0,0 0 0,1 0 0,-1 0 0,0 0 0,0 1 0,1-1 0,-1 0 1,0 1-1,0-1 0,1 0 0,-1 1 0,1-1 0,-1 1 0,0-1 0,1 1 1,-1 0-1,1-1 0,-1 1 0,1-1 0,-1 1 0,1 0 0,0 0 0,-1-1-227,-17 27 1108,14-21-464,-68 85 1282,50-66-1274,1 0 0,2 2 0,-15 25-652,29-43 27,0 0 0,1 1 0,0 0 0,1-1 0,0 1 0,1 0 0,0 1 1,0-1-1,1 0 0,0 1 0,1-1 0,0 0 0,1 1 0,1 4-27,-2-12 0,0 0 0,1 0 1,0 0-1,-1 0 0,1 0 0,0 0 0,0 0 0,1-1 1,-1 1-1,1 0 0,-1 0 0,1-1 0,0 1 0,0-1 1,0 0-1,0 1 0,0-1 0,1 0 0,-1 0 0,1-1 1,-1 1-1,1 0 0,0-1 0,-1 0 0,1 1 0,0-1 1,0 0-1,0 0 0,0-1 0,0 1 0,0-1 0,0 1 1,0-1-1,0 0 0,0 0 0,1-1 0,-1 1 0,0 0 1,0-1-1,0 0 0,2 0 0,3-2 2,0 1-1,0-1 1,0 0 0,-1 0 0,1-1 0,-1 0-1,0-1 1,0 1 0,0-1 0,-1-1-1,1 1 1,-1-1 0,0 0 0,-1-1-1,2-2-1,7-18 18,-1 0 0,-1-2 0,-1 1 0,-2-2 0,-1 1-1,-1-1 1,-1 0 0,-1-7-18,-5 35 5,1 0 1,-1 0-1,0 0 0,1-1 0,-1 1 1,0 0-1,-1 0 0,1 0 1,0 0-1,-1 0 0,1-1 0,-1 1 1,1 0-1,-1 0 0,0 0 0,0 0 1,0 0-1,0 1 0,0-1 1,-1 0-1,1 0 0,0 1 0,-1-1 1,1 1-1,-1-1 0,0 1 1,1-1-1,-1 1 0,0 0 0,-2-1-5,-23-23-2789,26 22 2138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4T13:13:14.0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67 90 6313,'-16'-34'3250,"13"7"1727,42 58-2133,-5-4-2580,87 74 95,-119-100-339,-1 0 0,1 1 0,-1-1 0,0 1 0,1-1 0,-1 1 0,0 0 0,0 0 0,0-1 0,-1 1 0,1 0 0,0 0 0,-1 0 0,1 0 0,-1 0 0,0 0 0,1 0 0,-1 0 0,0 0 0,0 0 0,0 0 0,0 0 0,-1 0 1,1 0-21,-2 2 53,1 1 0,-1-1 0,0 0 0,0 0 1,0 0-1,-1 0 0,0 0 0,1-1 0,-1 1 1,-3 2-54,-9 7 204,1 0 0,-2-1 0,1-1 0,-16 8-204,12-8 102,0-1 1,-1-2-1,-1 0 0,1-1 0,-11 2-102,31-8-3,0-1 0,0 1 1,0 0-1,1-1 0,-1 1 0,0 0 0,0-1 0,0 1 1,1 0-1,-1-1 0,0 1 0,1-1 0,-1 1 0,0 0 1,1-1-1,-1 1 0,1-1 0,-1 1 0,1-1 0,-1 0 1,1 1-1,-1-1 0,1 1 0,0-1 0,-1 0 0,1 0 0,-1 1 1,1-1-1,0 0 0,-1 0 0,1 0 3,34 24-37,-24-17 30,4 3 7,-2 1 1,1 0-1,-1 0 0,-1 2 0,0-1 1,-1 2-1,-7-10 3,-1 0 0,0 0 0,0 0 0,-1 1 0,1-1 0,-1 1 0,0 0 0,0 0 0,0 0 0,-1 0 0,0 0 1,0 0-1,0 0 0,0 0 0,-1 0 0,0 0 0,0 1 0,0-1 0,-1 0 0,0 0 0,0 0 0,0 1-3,-5 9 36,-1-1 0,0 1 0,-1-2 0,0 1 0,-1-1 0,-1 0 0,-3 3-36,5-7-11,0 0 1,0-1 0,-1 0-1,0-1 1,0 0 0,0 0-1,-1-1 1,0 0 0,-1-1-1,-3 2 11,3-6-562,12-6-1103,17-15-2181,13-9 1906</inkml:trace>
  <inkml:trace contextRef="#ctx0" brushRef="#br0" timeOffset="401.305">618 101 6041,'2'-1'539,"0"1"0,0 0 0,0-1-1,0 1 1,0 0 0,0 0 0,0 0-1,0 0 1,0 1 0,0-1-1,0 1 1,-1-1 0,3 1-539,28 16 2255,22 29-1900,-51-43-79,19 16-81,-13-11-115,1 1 1,-1 0-1,-1 0 1,0 1-1,0 0 0,4 7-80,-10-14 17,-1 1-1,1 0 0,-1-1 0,1 1 0,-1 0 0,-1 0 0,1 0 1,0 0-1,-1 0 0,0 0 0,0 0 0,0 0 0,0 1 0,-1-1 1,0 0-1,0 0 0,0-1 0,0 1 0,0 0 0,-1 0 0,1 0 1,-3 3-17,-26 43 135,-2-1 0,-2-2 0,-21 22-135,14-18 988,1 3 0,-11 25-988,50-78 16,0 0-1,0 0 0,0 0 0,0 0 1,0 1-1,1-1 0,-1 0 0,0 1 0,1-1 1,0 1-1,-1-1 0,1 1 0,0-1 0,-1 0 1,1 1-1,0-1 0,0 1 0,0-1 1,0 1-1,1-1 0,-1 1 0,0-1 0,1 1 1,-1-1-1,1 1 0,-1-1 0,1 0 0,0 1 1,-1-1-1,1 0 0,0 0 0,0 0 0,0 1 1,0-1-1,0 0 0,0 0 0,0 0 1,0 0-1,1-1 0,-1 1 0,0 0 0,0 0 1,1-1-1,-1 1 0,1-1 0,-1 1 0,0-1 1,1 0-1,-1 1 0,1-1-15,8 2 8,0 0 0,0-1-1,0-1 1,0 1 0,0-1 0,-1-1-1,5-1-7,51-9-1625,-1-4-1,52-19 1626,-104 30-380,55-18-738</inkml:trace>
  <inkml:trace contextRef="#ctx0" brushRef="#br0" timeOffset="815.45">1534 218 5417,'5'-11'1068,"1"-1"-1,-1 1 1,-1-1-1,0 0 1,-1-1 0,0-1-1068,-2 13 139,-1-1 0,0 1 0,0-1 0,0 0 0,0 1 0,0-1 1,0 1-1,0-1 0,-1 1 0,1-1 0,-1 0 0,1 1 1,-1-1-1,1 1 0,-1 0 0,0-1 0,0 1 0,0-1 1,1 1-1,-1 0 0,-1-1-139,0 1 78,0 0 1,0 0-1,0 0 1,-1 0-1,1 1 1,0-1-1,0 1 1,-1-1-1,1 1 0,0 0 1,-1 0-1,1 0 1,0 0-1,-1 0 1,1 0-1,0 1 1,-1-1-1,1 1 0,-2 0-78,-12 4 191,-1 0-1,1 1 0,0 1 0,0 0 0,1 1 1,-5 4-191,-86 62 334,95-66-297,-29 22 153,1 2 1,2 2 0,-14 17-191,38-37 65,1 0 0,0 2 0,0-1 1,2 1-1,0 1 0,1 0 0,0 1 1,2-1-1,0 1 0,-1 8-65,6-20 1,1-1 0,0 1 0,0-1 0,1 1 0,-1-1 0,1 1 1,1 0-1,-1-1 0,1 1 0,0-1 0,0 1 0,0-1 0,1 1 0,0-1 0,0 0 0,1 0 0,-1 0 0,1 0 0,0 0 0,0-1 1,1 1-1,-1-1 0,1 0 0,0 0 0,0 0 0,0 0 0,1-1 0,-1 0 0,1 0 0,0 0 0,3 1-1,2 1 3,1 0-1,0-1 0,0-1 0,1 0 1,-1 0-1,1-1 0,-1-1 1,1 0-1,0 0 0,0-1 1,-1 0-1,1-1 0,0-1 0,7-2-2,-1-1 12,1-1 0,-1-1-1,0-1 1,0-1-1,-1 0 1,-1-1-1,1-1 1,-2 0 0,1-2-1,-2 0 1,1 0-1,-2-1 1,0-1-12,11-14 25,-1-1 1,-2 0 0,-1-2-1,-1-1 1,-2 0-1,3-12-25,-13 31 1,-2 0-1,0 0 0,-1 0 0,0-1 0,-1 0 0,0 0 0,-2 0 0,0 0 0,0 0 0,-1 0 0,-1 0 0,-1 0 0,0 0 0,-1 0 0,0 0 0,-2 1 1,1-1-1,-2 1 0,0 0 0,0 1 0,-3-3 0,8 13-106,-1 0 0,-1 0 0,1-1 1,0 1-1,-1 1 0,1-1 0,-1 0 0,0 1 1,0-1-1,0 1 0,0 0 0,-3-1 106,-8 1-437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4T13:14:04.8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99 1 7370,'-7'4'2768,"2"9"-1840,3 11-368,0 8 73,-1 11 119,-2 3-72,-5 7-176,2 0-56,-6 0-120,1 0-56,2-5-96,1-3-40,5-10-88,2-6-240,5-10-808,1-8-448,7-15 792</inkml:trace>
  <inkml:trace contextRef="#ctx0" brushRef="#br0" timeOffset="368.277">306 123 3841,'19'-15'1369,"-6"4"-646,0 1 0,1 0 0,0 1 0,0 0-1,1 1 1,13-5-723,-25 12 78,1 0-1,-1 0 0,1 0 0,0 1 1,-1-1-1,1 1 0,0 0 1,0 0-1,-1 0 0,1 0 0,0 1 1,-1-1-1,1 1 0,0 0 0,-1 0 1,1 1-1,-1-1 0,0 1 0,1 0 1,-1-1-1,0 1 0,0 1 1,0-1-1,0 0 0,0 1 0,-1-1 1,1 1-1,-1 0 0,0 0 0,0 0 1,0 0-1,0 1 0,1 1-77,0 1 144,-1-1 0,0 1 0,0-1 0,0 1 0,-1 0 0,0 0 0,0 0 0,0 0 0,-1 0 0,0 0 0,0 0 0,0 0 0,-1 0 0,0 0 0,0 0 0,0 0 0,-1-1 0,0 1 0,0 0 0,-2 1-144,-8 20 740,-1-1 0,-2 0-1,-14 18-739,2-2 648,14-20-353,1-3-62,0 2 0,1 0 0,1 0 0,1 1-233,9-21 2,0-1 0,-1 1 0,1-1 0,0 1 0,0 0 0,0-1 0,0 1 0,0-1 0,0 1 0,0-1 0,0 1 0,0-1 0,0 1 0,0-1 0,0 1 0,0-1 0,0 1 0,1 0 0,-1-1 0,0 1 0,0-1 0,1 0 1,-1 1-1,0-1 0,1 1 0,-1-1 0,0 1 0,1-1 0,-1 0 0,1 1 0,-1-1 0,0 0 0,1 1-2,23 4 31,31-12-17,-50 6-12,122-12-2197,-81 11 1440</inkml:trace>
  <inkml:trace contextRef="#ctx0" brushRef="#br0" timeOffset="750.725">1254 102 5745,'-2'-1'271,"0"1"-1,1-1 0,-1 0 1,0 1-1,0 0 0,0-1 1,1 1-1,-1 0 0,0 0 1,0 0-1,0 0 0,0 1 1,1-1-1,-1 0 0,0 1 1,0-1-1,1 1 0,-1 0 1,0-1-1,0 1 0,1 0 1,-1 0-1,1 0 0,-2 1-270,-45 34 1079,30-21-544,3-4-495,-13 8 247,1 1-1,1 1 0,0 2 0,2 0 1,-1 3-287,20-19 53,-1 0 0,1-1 0,0 2 1,1-1-1,0 0 0,0 1 0,0 0 1,1 0-1,1 0 0,-1 0 0,1 1 1,0-1-1,1 1 0,0-1 0,0 1 1,1 0-1,0-1 0,1 1 0,0-1 1,0 1-1,1-1 0,1 4-53,-3-9 1,1 0 0,0 0 0,0-1 0,0 1 0,0 0 0,0-1 0,0 1-1,1-1 1,-1 1 0,1-1 0,0 0 0,-1 0 0,1 1 0,0-1 0,0 0 0,1-1 0,-1 1-1,0 0 1,1-1 0,-1 1 0,1-1 0,-1 0 0,1 0 0,0 0 0,-1 0 0,1 0 0,0 0-1,0-1 1,0 0 0,-1 1 0,1-1 0,0 0 0,0 0 0,0-1 0,0 1 0,0 0 0,-1-1-1,1 0 1,0 0 0,1 0-1,9-4 8,-1 0-1,-1-1 1,1 0-1,-1 0 1,0-2-1,0 1 1,-1-1-1,5-5-7,14-15 80,-1-1 1,-1-2-1,-2-1 0,-1 0 0,-2-2 1,16-32-81,-35 62 36,-2 0 0,1 0 1,0 0-1,-1-1 0,0 1 1,0 0-1,0-1 0,0 0-36,-1 5 1,0-1 0,0 0 0,0 0 0,0 1 0,0-1 0,0 0 0,0 1 1,0-1-1,-1 0 0,1 1 0,0-1 0,0 0 0,-1 1 0,1-1 0,0 0 0,-1 1 0,1-1 0,-1 1 0,1-1 0,-1 1 0,1-1 0,-1 1 0,1-1 0,-1 1 0,1-1 0,-1 1 0,0 0 0,1-1 0,-1 1 0,0 0 0,1 0 0,-1-1 0,0 1 0,1 0 1,-1 0-1,0 0 0,1 0 0,-1 0 0,0 0 0,0 0 0,1 0 0,-1 0 0,0 0 0,1 0 0,-1 0 0,0 1 0,1-1 0,-1 0 0,0 1-1,-18 5-53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4T13:18:12.1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 50 3881,'0'-7'1560,"-1"-23"3463,1 29-4916,0 1 0,0-1 1,0 1-1,0 0 0,0-1 1,0 1-1,0-1 0,0 1 1,0-1-1,1 1 0,-1-1 1,0 1-1,0 0 0,0-1 1,0 1-1,1-1 0,-1 1 1,0 0-1,1-1 0,-1 1 1,0 0-1,0-1 0,1 1 1,-1 0-1,1-1 0,-1 1 1,0 0-1,1 0 0,-1-1 0,1 1 1,-1 0-1,0 0 0,1 0 1,-1 0-1,1 0 0,-1 0 1,1 0-1,-1-1 0,1 1 1,-1 0-1,1 1 0,-1-1 1,0 0-1,1 0 0,-1 0 1,1 0-1,-1 0 0,1 0 1,-1 0-1,1 1-107,0 0 84,0 0 1,0 0-1,-1 0 0,1 0 1,0 0-1,0 0 0,-1 0 1,1 0-1,-1 1 0,1-1 1,-1 0-1,1 0 0,-1 1 1,0-1-1,1 0 0,-1 0 1,0 1-1,0-1 0,0 0 1,0 1-85,0 34 319,-1-26-162,-3 94 656,-16 85-813,8-98 66,5 0-1,3 55-65,4-142-3,0 0-115,0 0 0,0 0 0,0-1 0,0 1 0,1 0 0,0-1-1,0 1 1,0 0 0,0-1 0,0 1 0,1-1 0,1 3 118,9 4-569</inkml:trace>
  <inkml:trace contextRef="#ctx0" brushRef="#br0" timeOffset="1">604 115 5097,'-4'-3'748,"0"-1"0,0 1-1,0 0 1,-1 0 0,1 0-1,-1 0 1,1 1 0,-1 0 0,-2-1-748,4 2 197,-1 0 1,0 0 0,0 0-1,0 0 1,0 1 0,1 0-1,-1 0 1,0 0 0,0 0-1,0 1 1,-1-1-198,1 1 34,1 0 1,-1 1-1,0-1 0,1 1 0,-1 0 1,1 0-1,0 0 0,0 0 0,0 0 1,0 1-1,0-1 0,0 1 1,0 0-1,1 0 0,-1 0 0,1 0 1,0 0-1,0 1 0,0-1 0,1 1 1,-1-1-1,1 1 0,0-1 1,0 1-1,-1 1-34,-6 41 107,1 1 0,3 0 0,2 0 0,1 0 0,4 14-107,-2 8 81,1-23-31,0 38 15,-2-77-50,0-1-1,-1 1 1,0 0 0,-1 0-1,0-1 1,0 1 0,0-1-1,0 1 1,-1-1-1,-1 2-14,4-8 5,-1 0 0,1 1 0,0-1-1,0 0 1,0 0 0,-1 1 0,1-1-1,0 0 1,0 1 0,-1-1 0,1 0-1,0 0 1,0 1 0,-1-1 0,1 0-1,0 0 1,-1 0 0,1 0 0,0 0-1,-1 1 1,1-1 0,0 0 0,-1 0 0,1 0-1,0 0 1,-1 0 0,1 0 0,0 0-1,-1 0 1,1 0 0,-1 0 0,1 0-1,0 0 1,-1 0 0,1-1 0,0 1-1,-1 0 1,1 0 0,0 0 0,-1 0-1,1-1 1,0 1-5,-14-17 93,-4-24-54,14 29-38,-1-1-1,2 0 0,-1 1 1,2-1-1,-1-12 0,2 20-3,1 1-1,1-1 1,-1 0 0,1 0-1,0 1 1,0-1 0,0 0-1,0 1 1,1-1 0,0 1 0,0 0-1,0-1 1,1 1 0,-1 0-1,1 0 1,0 1 0,3-5 3,23-27-3,-1-3 1,-2 0 0,-2-2 0,-1 0-1,-2-2 1,-2 0 0,2-13 2,-19 51-47,0 1 0,-1-1-1,1 1 1,-1-1 0,0 0 0,0 1 0,-1-1 0,1 0 0,-1 0 0,0 0 0,0 0 0,0 1-1,0-1 1,-1 0 0,1 0 0,-1 0 0,0 1 0,0-1 0,-2-3 47,3 5-339</inkml:trace>
  <inkml:trace contextRef="#ctx0" brushRef="#br0" timeOffset="2">983 91 4889,'-5'2'673,"-1"-1"-1,1 1 1,1 0-1,-1 0 1,0 0-1,0 0 0,1 1 1,-1 0-1,1 0 1,0 1-1,0-1-672,-47 48 859,19-19-108,18-18-619,0 1 0,1 0-1,0 1 1,1 0 0,1 1-1,1 0 1,1 1-1,0 0 1,1 0 0,1 1-1,0 0 1,-2 17-132,6-23 2,0 1 0,1 0-1,1 0 1,0 0 0,1 0 0,1 0 0,0 0 0,0 0-1,2 0 1,0 0 0,0-1 0,1 1 0,1-1-1,0 0 1,1 0 0,1-1 0,0 1 0,5 7-2,-10-18 1,0 1-1,-1-1 1,1 1 0,0-1 0,1 1 0,-1-1 0,0 0 0,0 0 0,1 0 0,0 0 0,-1-1 0,1 1 0,0-1 0,-1 0 0,1 1-1,0-1 1,0 0 0,0-1 0,0 1 0,0 0 0,1-1 0,2 0-1,-1-1 1,0 0 1,1 0-1,-1-1 1,0 0-1,0 0 0,0-1 1,0 1-1,-1-1 1,1 0-1,-1 0 0,0 0 1,1-1-1,-1 0-1,7-7 4,0 0 0,-1 0 0,-1-2 0,1 1 0,-2-1 0,0 0 0,0-1 1,-2 0-1,1 0 0,-2 0 0,0-1 0,0 0 0,-2 0 0,2-9-4,0-8 10,-2 0 0,0 1 1,-3-1-1,0 0 1,-2 0-1,-4-19-10,4 30 6,-1 1 0,-1 0 1,-1 0-1,-1 1 0,0-1 0,-2 1 0,0 0 0,-3-3-6,10 21 17,1 0 0,-1 0 0,0 1 0,0-1 0,1 0 0,-1 1 0,0-1 0,0 1 0,0-1 0,1 1 0,-1-1 0,0 1 0,0 0 0,0-1 0,0 1-1,0 0 1,0 0 0,0 0 0,0 0 0,0 0 0,0 0 0,0 0 0,0 0 0,0 0 0,0 0 0,0 0 0,0 0 0,0 1 0,0-1 0,0 1 0,0-1 0,0 1-17,-18 11 3249,6 5-1639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4T13:18:54.1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336 34 856,'10'-5'-2072,"2"-7"8011,-12 2 1013,-19 4-4285,16 6-2622,-1 1 0,0-1 0,1 1 0,-1 0 0,1 0 0,-1 0 0,1 0 0,-1 1 0,1-1 0,0 1 0,0 0 0,0 0 0,0 0 1,0 1-1,-1 0-45,-50 47 485,37-33-381,-8 8 1,1 1 0,2 0 0,0 2-1,2 1 1,1 1 0,1 0-1,-5 15-104,16-32 8,1 1-1,0 0 0,1 1 0,1-1 0,0 1 0,1 0 0,1 0 1,0 0-1,1 0 0,1 0 0,0 0 0,1 0 0,1 1 0,0-1 0,1-1 1,0 1-1,1 0 0,3 5-7,-3-11 2,1-1 0,-1 1 0,1-1 1,1 0-1,0-1 0,0 1 0,0-1 1,1 0-1,4 3-2,-8-8 3,-1 0 1,0 0-1,1 0 1,-1-1-1,1 1 0,0-1 1,-1 1-1,1-1 1,0 0-1,0 0 1,0-1-1,0 1 1,0 0-1,0-1 0,0 0 1,0 0-1,0 0 1,0 0-1,0 0 1,0 0-1,0-1 1,0 0-1,0 1 0,0-1 1,-1 0-1,1 0 1,0-1-1,0 1 1,-1-1-1,1 1 1,1-2-4,1-1 11,0 0 1,0-1 0,0 1 0,0-1 0,-1 0 0,0-1 0,0 1 0,0-1 0,0 1 0,-1-1-1,0 0 1,-1-1 0,1 1 0,-1 0 0,0-1 0,-1 1-12,0 1 8,0 1-1,-1 0 1,0-1 0,0 1-1,0-1 1,-1 1 0,0 0 0,1-1-1,-2 1 1,1 0 0,0 0-1,-1 0 1,0 0 0,0 0-1,0 0 1,0 0 0,0 0-1,-1 1 1,0-1 0,0 1 0,0 0-1,0 0 1,0 0 0,-1 0-1,1 1-7,-10-8 18,1 2 0,-1 0 0,-1 0 0,-9-3-18,20 9-7,-1 0 0,0 1 0,0-1-1,0 1 1,0 0 0,0 0 0,-1 0-1,1 0 1,0 1 0,0 0 0,-1 0-1,1 0 1,0 0 0,0 1-1,-1-1 1,1 1 0,0 0 0,-4 2 7,30 2-3859,2-5 2673</inkml:trace>
  <inkml:trace contextRef="#ctx0" brushRef="#br0" timeOffset="466.759">783 45 4665,'-1'0'176,"-1"-1"-1,1 1 1,-1 0 0,1 0-1,0 0 1,-1 0 0,1 0-1,-1 0 1,1 0 0,-1 0-1,1 0 1,-1 1 0,1-1-1,-1 1 1,1-1 0,0 1-1,-1 0 1,1-1 0,0 1-1,-1 0 1,1 0 0,0 0-1,0 0 1,0 0 0,0 0-1,0 0 1,0 0 0,0 0-1,0 0 1,1 1 0,-1-1-1,0 0 1,1 1 0,-1 0-176,-20 57 1143,16-41-647,-7 16 208,-20 68 1205,30-92-1742,0 0-1,1 0 1,-1 1-1,2-1 1,0 0-1,0 1 1,1-1-1,2 10-166,-1-15 22,0 0 1,0 1-1,1-1 1,0-1-1,0 1 0,0 0 1,1-1-1,-1 1 0,1-1 1,0 0-1,0-1 0,1 1 1,-1-1-1,1 1 1,0-1-1,-1-1 0,1 1 1,1-1-1,-1 0 0,0 0 1,1 0-1,-1-1 0,1 1 1,3-1-23,9 3 25,0-1 0,0-1-1,0-1 1,0 0 0,1-2 0,-1 0 0,2-1-25,7-1-34,20-3-179,-20-2-3769,-23 5 2632</inkml:trace>
  <inkml:trace contextRef="#ctx0" brushRef="#br0" timeOffset="796.004">941 245 3033,'-12'4'2168,"0"5"89,1 2-649,0 6-80,3 5-335,0 0-169,3 7-304,1 5-136,-1 6-208,3 4-80,-1 2-120,0-1-40,5-7-40,0-5-48,9-7-496,4-6-424,5-8-1232,4-3 1247</inkml:trace>
  <inkml:trace contextRef="#ctx0" brushRef="#br0" timeOffset="1213.924">1658 81 4249,'-5'-2'347,"1"2"0,-1-1-1,0 0 1,0 1 0,0 0 0,0 0 0,0 1-1,0 0 1,0-1 0,0 1 0,0 1 0,0-1-1,1 1 1,-1 0 0,0 0 0,1 0 0,0 1-1,-1-1 1,1 1 0,-3 3-347,-11 9 184,0 1-1,0 0 1,-12 18-184,10-12 319,-9 8 100,1 1 1,2 1 0,1 1 0,-19 35-420,38-57 42,0 0 1,0 1-1,1 0 1,1 0-1,0 0 0,1 1 1,0-1-1,1 1 1,0 0-1,1 0 1,1-1-1,0 1 1,0 0-1,2 0 0,-1 0 1,2-1-1,-1 1 1,2 1-43,-3-10 4,1 1 0,0-1 1,0 0-1,0 0 0,0 1 1,0-2-1,1 1 0,0 0 1,0 0-1,0-1 0,0 0 0,0 1 1,1-1-1,-1 0 0,1-1 1,0 1-1,0-1 0,0 0 1,0 1-1,1-2 0,-1 1 1,0-1-1,1 1 0,-1-1 1,1 0-1,-1-1 0,1 1 0,0-1 1,-1 0-1,3 0-4,2-1 8,1 0-1,-1 0 0,1-1 1,-1 0-1,0-1 1,0 0-1,0 0 1,0-1-1,-1 0 0,1-1 1,-1 0-1,0 0 1,-1-1-1,4-2-7,11-13 15,-1 0 0,0-2-1,-2-1 1,-1 0 0,-1-1 0,-1-1 0,-1 0-1,-1-2 1,-1 1 0,-2-2 0,-1 1-1,-1-1 1,-2-1 0,3-20-15,-10 42 12,0 1-1,0-1 1,-1 1 0,0 0-1,0 0 1,-1-1 0,0 1-1,0 0 1,-1 0 0,1 1 0,-2-1-1,1 0 1,-1 1 0,0 0-1,0 0 1,-1 0 0,1 1-1,-1-1 1,-3-1-12,-1-4-382,0 0 1,1 0-1,0-1 1,-4-9 381,7 10-543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24T13:19:13.55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53 0 4937,'-4'34'3292,"-14"140"-1723,5-56-535,4-57-611,4 0 0,1 54-423,4-115 0,0 5-111,0 1 0,1-1 0,-1 0 0,1 0 0,0 0-1,1 0 1,-1 0 0,3 4 111,3 3-371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C8DC-CE69-49BB-8FA3-A776295DBCB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4C31-2ED8-4BFF-ADA0-356E8408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647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681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C8DC-CE69-49BB-8FA3-A776295DBCB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4C31-2ED8-4BFF-ADA0-356E8408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321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C8DC-CE69-49BB-8FA3-A776295DBCB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4C31-2ED8-4BFF-ADA0-356E8408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777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681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C8DC-CE69-49BB-8FA3-A776295DBCB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4C31-2ED8-4BFF-ADA0-356E8408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628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C8DC-CE69-49BB-8FA3-A776295DBCB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4C31-2ED8-4BFF-ADA0-356E8408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258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9144000" cy="723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C8DC-CE69-49BB-8FA3-A776295DBCB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4C31-2ED8-4BFF-ADA0-356E8408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66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C8DC-CE69-49BB-8FA3-A776295DBCB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4C31-2ED8-4BFF-ADA0-356E8408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113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C8DC-CE69-49BB-8FA3-A776295DBCB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4C31-2ED8-4BFF-ADA0-356E8408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01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C8DC-CE69-49BB-8FA3-A776295DBCB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4C31-2ED8-4BFF-ADA0-356E8408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88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C8DC-CE69-49BB-8FA3-A776295DBCB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4C31-2ED8-4BFF-ADA0-356E8408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7886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C8DC-CE69-49BB-8FA3-A776295DBCB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4C31-2ED8-4BFF-ADA0-356E8408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269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838198"/>
          </a:xfrm>
          <a:prstGeom prst="rect">
            <a:avLst/>
          </a:prstGeom>
          <a:solidFill>
            <a:schemeClr val="accent5"/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C8DC-CE69-49BB-8FA3-A776295DBCBE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B4C31-2ED8-4BFF-ADA0-356E8408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08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customXml" Target="../ink/ink6.xml"/><Relationship Id="rId18" Type="http://schemas.openxmlformats.org/officeDocument/2006/relationships/image" Target="../media/image36.png"/><Relationship Id="rId26" Type="http://schemas.openxmlformats.org/officeDocument/2006/relationships/image" Target="../media/image40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33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2" Type="http://schemas.openxmlformats.org/officeDocument/2006/relationships/image" Target="../media/image28.png"/><Relationship Id="rId16" Type="http://schemas.openxmlformats.org/officeDocument/2006/relationships/image" Target="../media/image35.png"/><Relationship Id="rId20" Type="http://schemas.openxmlformats.org/officeDocument/2006/relationships/image" Target="../media/image37.png"/><Relationship Id="rId29" Type="http://schemas.openxmlformats.org/officeDocument/2006/relationships/customXml" Target="../ink/ink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0.png"/><Relationship Id="rId11" Type="http://schemas.openxmlformats.org/officeDocument/2006/relationships/customXml" Target="../ink/ink5.xml"/><Relationship Id="rId24" Type="http://schemas.openxmlformats.org/officeDocument/2006/relationships/image" Target="../media/image39.png"/><Relationship Id="rId32" Type="http://schemas.openxmlformats.org/officeDocument/2006/relationships/image" Target="../media/image43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41.png"/><Relationship Id="rId10" Type="http://schemas.openxmlformats.org/officeDocument/2006/relationships/image" Target="../media/image32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" Type="http://schemas.openxmlformats.org/officeDocument/2006/relationships/image" Target="../media/image29.png"/><Relationship Id="rId9" Type="http://schemas.openxmlformats.org/officeDocument/2006/relationships/customXml" Target="../ink/ink4.xml"/><Relationship Id="rId14" Type="http://schemas.openxmlformats.org/officeDocument/2006/relationships/image" Target="../media/image34.png"/><Relationship Id="rId22" Type="http://schemas.openxmlformats.org/officeDocument/2006/relationships/image" Target="../media/image38.png"/><Relationship Id="rId27" Type="http://schemas.openxmlformats.org/officeDocument/2006/relationships/customXml" Target="../ink/ink13.xml"/><Relationship Id="rId30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Direct Proportion: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equations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384253" y="4069930"/>
                <a:ext cx="43754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𝑑𝑖𝑟𝑒𝑐𝑡𝑙𝑦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𝑝𝑟𝑜𝑝𝑜𝑟𝑡𝑖𝑜𝑛𝑎𝑙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253" y="4069930"/>
                <a:ext cx="4375493" cy="369332"/>
              </a:xfrm>
              <a:prstGeom prst="rect">
                <a:avLst/>
              </a:prstGeom>
              <a:blipFill>
                <a:blip r:embed="rId7"/>
                <a:stretch>
                  <a:fillRect l="-1253" r="-1114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2125157" y="4767277"/>
                <a:ext cx="54714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𝑑𝑖𝑟𝑒𝑐𝑡𝑙𝑦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𝑝𝑟𝑜𝑝𝑜𝑟𝑡𝑖𝑜𝑛𝑎𝑙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US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+ 2</m:t>
                              </m:r>
                            </m:e>
                          </m:d>
                        </m:e>
                        <m:sup>
                          <m:r>
                            <a:rPr lang="en-US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5157" y="4767277"/>
                <a:ext cx="5471498" cy="369332"/>
              </a:xfrm>
              <a:prstGeom prst="rect">
                <a:avLst/>
              </a:prstGeom>
              <a:blipFill>
                <a:blip r:embed="rId8"/>
                <a:stretch>
                  <a:fillRect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149472" y="5464624"/>
                <a:ext cx="5200013" cy="3968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𝑑𝑖𝑟𝑒𝑐𝑡𝑙𝑦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𝑝𝑟𝑜𝑝𝑜𝑟𝑡𝑖𝑜𝑛𝑎𝑙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√(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472" y="5464624"/>
                <a:ext cx="5200013" cy="39684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E00A568-4159-4A88-8804-BB488899D6D7}"/>
              </a:ext>
            </a:extLst>
          </p:cNvPr>
          <p:cNvSpPr txBox="1"/>
          <p:nvPr/>
        </p:nvSpPr>
        <p:spPr>
          <a:xfrm>
            <a:off x="76201" y="698500"/>
            <a:ext cx="4114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 is directly proportional to x+2. </a:t>
            </a:r>
          </a:p>
          <a:p>
            <a:r>
              <a:rPr lang="en-GB" sz="2400" dirty="0"/>
              <a:t>When y = 20, x = 2. </a:t>
            </a:r>
          </a:p>
          <a:p>
            <a:r>
              <a:rPr lang="en-GB" sz="2400" dirty="0"/>
              <a:t>Find y when x = 5.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A551FC-36F5-4694-91A2-A5F8936B0DB5}"/>
              </a:ext>
            </a:extLst>
          </p:cNvPr>
          <p:cNvSpPr txBox="1"/>
          <p:nvPr/>
        </p:nvSpPr>
        <p:spPr>
          <a:xfrm>
            <a:off x="0" y="4267200"/>
            <a:ext cx="41909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 is directly proportional to x</a:t>
            </a:r>
            <a:r>
              <a:rPr lang="en-GB" sz="2400" baseline="30000" dirty="0"/>
              <a:t>2 </a:t>
            </a:r>
            <a:r>
              <a:rPr lang="en-GB" sz="2400" dirty="0"/>
              <a:t>+4</a:t>
            </a:r>
          </a:p>
          <a:p>
            <a:r>
              <a:rPr lang="en-GB" sz="2400" dirty="0"/>
              <a:t>When y = 52, x = 3. </a:t>
            </a:r>
          </a:p>
          <a:p>
            <a:r>
              <a:rPr lang="en-GB" sz="2400" dirty="0"/>
              <a:t>Find y when x = 5.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5D372E-CAD5-45E8-A68C-F40F25F02F95}"/>
              </a:ext>
            </a:extLst>
          </p:cNvPr>
          <p:cNvSpPr txBox="1"/>
          <p:nvPr/>
        </p:nvSpPr>
        <p:spPr>
          <a:xfrm>
            <a:off x="4681247" y="725295"/>
            <a:ext cx="4114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 is directly proportional to x+2. </a:t>
            </a:r>
          </a:p>
          <a:p>
            <a:r>
              <a:rPr lang="en-GB" sz="2400" dirty="0"/>
              <a:t>When y = 12, x = 2. </a:t>
            </a:r>
          </a:p>
          <a:p>
            <a:r>
              <a:rPr lang="en-GB" sz="2400" dirty="0"/>
              <a:t>Find y when x = 8.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F3ACB3-E83F-493F-8B2D-DDE778049EBD}"/>
              </a:ext>
            </a:extLst>
          </p:cNvPr>
          <p:cNvSpPr txBox="1"/>
          <p:nvPr/>
        </p:nvSpPr>
        <p:spPr>
          <a:xfrm>
            <a:off x="4808246" y="4295026"/>
            <a:ext cx="41909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 is directly proportional to 2x</a:t>
            </a:r>
            <a:r>
              <a:rPr lang="en-GB" sz="2400" baseline="30000" dirty="0"/>
              <a:t>2 </a:t>
            </a:r>
            <a:endParaRPr lang="en-GB" sz="2400" dirty="0"/>
          </a:p>
          <a:p>
            <a:r>
              <a:rPr lang="en-GB" sz="2400" dirty="0"/>
              <a:t>When y = 36, x = 3. </a:t>
            </a:r>
          </a:p>
          <a:p>
            <a:r>
              <a:rPr lang="en-GB" sz="2400" dirty="0"/>
              <a:t>Find y when x = 5.</a:t>
            </a: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C4442-2BC8-435C-B5A2-8A60ED6D4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BE53ED-43C4-417F-8E9F-834C5CC65B83}"/>
              </a:ext>
            </a:extLst>
          </p:cNvPr>
          <p:cNvSpPr txBox="1"/>
          <p:nvPr/>
        </p:nvSpPr>
        <p:spPr>
          <a:xfrm>
            <a:off x="139700" y="960438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 y is directly proportional to 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 = 80, x = 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y when x =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E7EA2C-7E3B-4D81-8C0F-2C2ADD7EA633}"/>
              </a:ext>
            </a:extLst>
          </p:cNvPr>
          <p:cNvSpPr txBox="1"/>
          <p:nvPr/>
        </p:nvSpPr>
        <p:spPr>
          <a:xfrm>
            <a:off x="139700" y="2163168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2) y is directly proportional to 2x.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 = 80, x = 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y when x = 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8B2FBD-6D8F-4E54-B882-4ADD9DCA3DD2}"/>
              </a:ext>
            </a:extLst>
          </p:cNvPr>
          <p:cNvSpPr txBox="1"/>
          <p:nvPr/>
        </p:nvSpPr>
        <p:spPr>
          <a:xfrm>
            <a:off x="139700" y="3309838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3) y is directly proportional to 8x.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 = 80, x = 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y when x =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5057F9-E5C6-4B52-A914-D87E5E73C1E7}"/>
              </a:ext>
            </a:extLst>
          </p:cNvPr>
          <p:cNvSpPr txBox="1"/>
          <p:nvPr/>
        </p:nvSpPr>
        <p:spPr>
          <a:xfrm>
            <a:off x="139700" y="4554438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 y is directly proportional to x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 = 80, x = 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y when x = 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FB3C5F-9632-40BB-BC9F-20EB077AB60A}"/>
              </a:ext>
            </a:extLst>
          </p:cNvPr>
          <p:cNvSpPr txBox="1"/>
          <p:nvPr/>
        </p:nvSpPr>
        <p:spPr>
          <a:xfrm>
            <a:off x="139700" y="5794276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5) y is directly proportional to x + 2.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 = 80, x = 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y when x = 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191D75-DE06-4A60-B4FD-B7A576883E15}"/>
              </a:ext>
            </a:extLst>
          </p:cNvPr>
          <p:cNvSpPr txBox="1"/>
          <p:nvPr/>
        </p:nvSpPr>
        <p:spPr>
          <a:xfrm>
            <a:off x="4178300" y="948136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6) y is directly proportional to (x + 2)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 = 80, x = 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y when x = 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8DF4C2-534A-4CB1-90E9-A4506D48D26B}"/>
              </a:ext>
            </a:extLst>
          </p:cNvPr>
          <p:cNvSpPr txBox="1"/>
          <p:nvPr/>
        </p:nvSpPr>
        <p:spPr>
          <a:xfrm>
            <a:off x="4178300" y="2094806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7) x is directly proportional to y</a:t>
            </a: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 = 80, x = 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y when x = 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BF276A-BF7D-4A00-90E3-39B59FBBE5ED}"/>
              </a:ext>
            </a:extLst>
          </p:cNvPr>
          <p:cNvSpPr txBox="1"/>
          <p:nvPr/>
        </p:nvSpPr>
        <p:spPr>
          <a:xfrm>
            <a:off x="4178300" y="3339406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8) x is directly proportional to 2y</a:t>
            </a: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 = 80, x = 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y when x =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AF23E93-EFE3-4B1A-97F6-970F40B7A728}"/>
                  </a:ext>
                </a:extLst>
              </p:cNvPr>
              <p:cNvSpPr txBox="1"/>
              <p:nvPr/>
            </p:nvSpPr>
            <p:spPr>
              <a:xfrm>
                <a:off x="4178300" y="4554438"/>
                <a:ext cx="3848100" cy="943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9) y is directly proportional 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+2</m:t>
                        </m:r>
                      </m:e>
                    </m:rad>
                  </m:oMath>
                </a14:m>
                <a:endParaRPr kumimoji="0" lang="en-GB" sz="18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When y = 80, x = 2.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 y when x = 4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AF23E93-EFE3-4B1A-97F6-970F40B7A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300" y="4554438"/>
                <a:ext cx="3848100" cy="943976"/>
              </a:xfrm>
              <a:prstGeom prst="rect">
                <a:avLst/>
              </a:prstGeom>
              <a:blipFill>
                <a:blip r:embed="rId2"/>
                <a:stretch>
                  <a:fillRect l="-1266" t="-645" b="-9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598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C4442-2BC8-435C-B5A2-8A60ED6D4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BE53ED-43C4-417F-8E9F-834C5CC65B83}"/>
              </a:ext>
            </a:extLst>
          </p:cNvPr>
          <p:cNvSpPr txBox="1"/>
          <p:nvPr/>
        </p:nvSpPr>
        <p:spPr>
          <a:xfrm>
            <a:off x="139700" y="960438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 y is directly proportional to 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 = 80, x = 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y when x =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E7EA2C-7E3B-4D81-8C0F-2C2ADD7EA633}"/>
              </a:ext>
            </a:extLst>
          </p:cNvPr>
          <p:cNvSpPr txBox="1"/>
          <p:nvPr/>
        </p:nvSpPr>
        <p:spPr>
          <a:xfrm>
            <a:off x="139700" y="2163168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2) y is directly proportional to 2x.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 = 80, x = 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y when x = 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8B2FBD-6D8F-4E54-B882-4ADD9DCA3DD2}"/>
              </a:ext>
            </a:extLst>
          </p:cNvPr>
          <p:cNvSpPr txBox="1"/>
          <p:nvPr/>
        </p:nvSpPr>
        <p:spPr>
          <a:xfrm>
            <a:off x="139700" y="3309838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3) y is directly proportional to 8x.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 = 80, x = 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y when x =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5057F9-E5C6-4B52-A914-D87E5E73C1E7}"/>
              </a:ext>
            </a:extLst>
          </p:cNvPr>
          <p:cNvSpPr txBox="1"/>
          <p:nvPr/>
        </p:nvSpPr>
        <p:spPr>
          <a:xfrm>
            <a:off x="139700" y="4554438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 y is directly proportional to x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 = 80, x = 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y when x = 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FB3C5F-9632-40BB-BC9F-20EB077AB60A}"/>
              </a:ext>
            </a:extLst>
          </p:cNvPr>
          <p:cNvSpPr txBox="1"/>
          <p:nvPr/>
        </p:nvSpPr>
        <p:spPr>
          <a:xfrm>
            <a:off x="4247732" y="978960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6) y is directly proportional to x + 2.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 = 80, x = 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y when x = 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8DF4C2-534A-4CB1-90E9-A4506D48D26B}"/>
              </a:ext>
            </a:extLst>
          </p:cNvPr>
          <p:cNvSpPr txBox="1"/>
          <p:nvPr/>
        </p:nvSpPr>
        <p:spPr>
          <a:xfrm>
            <a:off x="4247732" y="3086498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8) x is directly proportional to y</a:t>
            </a: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 = 80, x = 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y when x = 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BF276A-BF7D-4A00-90E3-39B59FBBE5ED}"/>
              </a:ext>
            </a:extLst>
          </p:cNvPr>
          <p:cNvSpPr txBox="1"/>
          <p:nvPr/>
        </p:nvSpPr>
        <p:spPr>
          <a:xfrm>
            <a:off x="4247732" y="4331098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9) x is directly proportional to 2y</a:t>
            </a: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 = 80, x = 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y when x =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AF23E93-EFE3-4B1A-97F6-970F40B7A728}"/>
                  </a:ext>
                </a:extLst>
              </p:cNvPr>
              <p:cNvSpPr txBox="1"/>
              <p:nvPr/>
            </p:nvSpPr>
            <p:spPr>
              <a:xfrm>
                <a:off x="4247732" y="5546130"/>
                <a:ext cx="3848100" cy="943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10) y is directly proportional 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+2</m:t>
                        </m:r>
                      </m:e>
                    </m:rad>
                  </m:oMath>
                </a14:m>
                <a:endParaRPr kumimoji="0" lang="en-GB" sz="18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When y = 80, x = 2.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 y when x = 4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AF23E93-EFE3-4B1A-97F6-970F40B7A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732" y="5546130"/>
                <a:ext cx="3848100" cy="943976"/>
              </a:xfrm>
              <a:prstGeom prst="rect">
                <a:avLst/>
              </a:prstGeom>
              <a:blipFill>
                <a:blip r:embed="rId2"/>
                <a:stretch>
                  <a:fillRect l="-1426" t="-1290" b="-9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75424685-FBFA-4701-A767-348BB5CCDF75}"/>
                  </a:ext>
                </a:extLst>
              </p14:cNvPr>
              <p14:cNvContentPartPr/>
              <p14:nvPr/>
            </p14:nvContentPartPr>
            <p14:xfrm>
              <a:off x="2258798" y="1391029"/>
              <a:ext cx="18000" cy="34632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75424685-FBFA-4701-A767-348BB5CCDF7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49798" y="1382029"/>
                <a:ext cx="35640" cy="36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AE9E7B3E-3175-43A8-88F0-E0B4E185D919}"/>
                  </a:ext>
                </a:extLst>
              </p14:cNvPr>
              <p14:cNvContentPartPr/>
              <p14:nvPr/>
            </p14:nvContentPartPr>
            <p14:xfrm>
              <a:off x="2456438" y="1382029"/>
              <a:ext cx="400680" cy="33984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AE9E7B3E-3175-43A8-88F0-E0B4E185D91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47446" y="1373380"/>
                <a:ext cx="418304" cy="3574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AE16866A-5F94-4DA0-B31F-AC2C417B5B29}"/>
                  </a:ext>
                </a:extLst>
              </p14:cNvPr>
              <p14:cNvContentPartPr/>
              <p14:nvPr/>
            </p14:nvContentPartPr>
            <p14:xfrm>
              <a:off x="2223596" y="2562064"/>
              <a:ext cx="542520" cy="30780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AE16866A-5F94-4DA0-B31F-AC2C417B5B2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14596" y="2553424"/>
                <a:ext cx="560160" cy="32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BF90F036-55F2-4086-AFBE-81550FD584A4}"/>
                  </a:ext>
                </a:extLst>
              </p14:cNvPr>
              <p14:cNvContentPartPr/>
              <p14:nvPr/>
            </p14:nvContentPartPr>
            <p14:xfrm>
              <a:off x="2430377" y="3775472"/>
              <a:ext cx="297000" cy="2289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BF90F036-55F2-4086-AFBE-81550FD584A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421727" y="3766472"/>
                <a:ext cx="314661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EFD029A9-A047-4BD1-B39D-5B6B6DFF51D9}"/>
                  </a:ext>
                </a:extLst>
              </p14:cNvPr>
              <p14:cNvContentPartPr/>
              <p14:nvPr/>
            </p14:nvContentPartPr>
            <p14:xfrm>
              <a:off x="2323682" y="4977782"/>
              <a:ext cx="594720" cy="30024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EFD029A9-A047-4BD1-B39D-5B6B6DFF51D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15042" y="4969132"/>
                <a:ext cx="612360" cy="3179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A8F69DEA-E546-4D78-A585-42617CF4F8BE}"/>
                  </a:ext>
                </a:extLst>
              </p14:cNvPr>
              <p14:cNvContentPartPr/>
              <p14:nvPr/>
            </p14:nvContentPartPr>
            <p14:xfrm>
              <a:off x="6443853" y="1457577"/>
              <a:ext cx="479160" cy="20232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A8F69DEA-E546-4D78-A585-42617CF4F8BE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435207" y="1448937"/>
                <a:ext cx="496813" cy="21996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237D3F7F-51BE-4244-B818-6B0743849E8A}"/>
              </a:ext>
            </a:extLst>
          </p:cNvPr>
          <p:cNvSpPr txBox="1"/>
          <p:nvPr/>
        </p:nvSpPr>
        <p:spPr>
          <a:xfrm>
            <a:off x="139700" y="5654019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5) y is directly proportional to x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 = 80, x = 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y when x = 8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E655F2F-55B8-44AA-9678-3BADDD670F1B}"/>
              </a:ext>
            </a:extLst>
          </p:cNvPr>
          <p:cNvSpPr txBox="1"/>
          <p:nvPr/>
        </p:nvSpPr>
        <p:spPr>
          <a:xfrm>
            <a:off x="4247732" y="2047752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7) y is directly proportional to (x + 2)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 = 80, x = 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y when x = 4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A7EB3770-23E6-4C26-B942-B0556AAC0CD6}"/>
                  </a:ext>
                </a:extLst>
              </p14:cNvPr>
              <p14:cNvContentPartPr/>
              <p14:nvPr/>
            </p14:nvContentPartPr>
            <p14:xfrm>
              <a:off x="6762782" y="2480994"/>
              <a:ext cx="362880" cy="27324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A7EB3770-23E6-4C26-B942-B0556AAC0CD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754142" y="2471994"/>
                <a:ext cx="380520" cy="2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A73F2439-D937-46AA-9B6D-48708C3B2AFE}"/>
                  </a:ext>
                </a:extLst>
              </p14:cNvPr>
              <p14:cNvContentPartPr/>
              <p14:nvPr/>
            </p14:nvContentPartPr>
            <p14:xfrm>
              <a:off x="2265437" y="6096116"/>
              <a:ext cx="625680" cy="25848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A73F2439-D937-46AA-9B6D-48708C3B2AFE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256797" y="6087464"/>
                <a:ext cx="643320" cy="2761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33B418BC-3A4B-4845-B21F-77ADCE819D28}"/>
                  </a:ext>
                </a:extLst>
              </p14:cNvPr>
              <p14:cNvContentPartPr/>
              <p14:nvPr/>
            </p14:nvContentPartPr>
            <p14:xfrm>
              <a:off x="6522616" y="3528089"/>
              <a:ext cx="19440" cy="22536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33B418BC-3A4B-4845-B21F-77ADCE819D28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513616" y="3519089"/>
                <a:ext cx="37080" cy="24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F8F405FA-93EA-4D98-968A-667445FC26D6}"/>
                  </a:ext>
                </a:extLst>
              </p14:cNvPr>
              <p14:cNvContentPartPr/>
              <p14:nvPr/>
            </p14:nvContentPartPr>
            <p14:xfrm>
              <a:off x="6666976" y="3516929"/>
              <a:ext cx="272880" cy="21492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F8F405FA-93EA-4D98-968A-667445FC26D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657976" y="3507944"/>
                <a:ext cx="290520" cy="2325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B25E3E63-1C70-4A0B-B9CD-AE0D8D814C40}"/>
                  </a:ext>
                </a:extLst>
              </p14:cNvPr>
              <p14:cNvContentPartPr/>
              <p14:nvPr/>
            </p14:nvContentPartPr>
            <p14:xfrm>
              <a:off x="6886219" y="4796504"/>
              <a:ext cx="420480" cy="25164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B25E3E63-1C70-4A0B-B9CD-AE0D8D814C40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877579" y="4787864"/>
                <a:ext cx="438120" cy="26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84084851-E762-482C-96F1-2D10428998A1}"/>
                  </a:ext>
                </a:extLst>
              </p14:cNvPr>
              <p14:cNvContentPartPr/>
              <p14:nvPr/>
            </p14:nvContentPartPr>
            <p14:xfrm>
              <a:off x="6586024" y="6028326"/>
              <a:ext cx="518400" cy="21384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84084851-E762-482C-96F1-2D10428998A1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577384" y="6019326"/>
                <a:ext cx="536040" cy="23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9D5FF8EF-32E1-4DBD-9F9A-A7C8E5E6EE32}"/>
                  </a:ext>
                </a:extLst>
              </p14:cNvPr>
              <p14:cNvContentPartPr/>
              <p14:nvPr/>
            </p14:nvContentPartPr>
            <p14:xfrm>
              <a:off x="7193704" y="6061446"/>
              <a:ext cx="459000" cy="18072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9D5FF8EF-32E1-4DBD-9F9A-A7C8E5E6EE32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185064" y="6052446"/>
                <a:ext cx="476640" cy="19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0B92DBE5-BCB8-4829-AEFF-5D6DAF3630AD}"/>
                  </a:ext>
                </a:extLst>
              </p14:cNvPr>
              <p14:cNvContentPartPr/>
              <p14:nvPr/>
            </p14:nvContentPartPr>
            <p14:xfrm>
              <a:off x="7752784" y="6044886"/>
              <a:ext cx="228240" cy="18036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0B92DBE5-BCB8-4829-AEFF-5D6DAF3630AD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744144" y="6035886"/>
                <a:ext cx="245880" cy="19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30B92C15-3D94-486B-9E77-AC768B59011A}"/>
                  </a:ext>
                </a:extLst>
              </p14:cNvPr>
              <p14:cNvContentPartPr/>
              <p14:nvPr/>
            </p14:nvContentPartPr>
            <p14:xfrm>
              <a:off x="8014504" y="5997366"/>
              <a:ext cx="531000" cy="27036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30B92C15-3D94-486B-9E77-AC768B59011A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8005858" y="5988366"/>
                <a:ext cx="548652" cy="28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855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blank" id="{01DB8A55-DF49-41EB-A368-0ECF4A4B3269}" vid="{E2B8FEC0-EDA7-460E-9580-F30E9E3EA90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595</Words>
  <Application>Microsoft Office PowerPoint</Application>
  <PresentationFormat>On-screen Show (4:3)</PresentationFormat>
  <Paragraphs>84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Direct Proportion: equations</vt:lpstr>
      <vt:lpstr>PowerPoint Presentation</vt:lpstr>
      <vt:lpstr>Practice</vt:lpstr>
      <vt:lpstr>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110</cp:revision>
  <dcterms:created xsi:type="dcterms:W3CDTF">2018-01-26T08:52:52Z</dcterms:created>
  <dcterms:modified xsi:type="dcterms:W3CDTF">2019-08-26T08:30:06Z</dcterms:modified>
</cp:coreProperties>
</file>