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6" r:id="rId2"/>
    <p:sldId id="352" r:id="rId3"/>
    <p:sldId id="353" r:id="rId4"/>
    <p:sldId id="35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50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305"/>
            <a:ext cx="904460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Providing a purpose: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Factorising double brackets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599228" y="3885622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228" y="3885622"/>
                <a:ext cx="1806520" cy="738664"/>
              </a:xfrm>
              <a:prstGeom prst="rect">
                <a:avLst/>
              </a:prstGeom>
              <a:blipFill>
                <a:blip r:embed="rId7"/>
                <a:stretch>
                  <a:fillRect l="-1684" r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489259" y="4589667"/>
                <a:ext cx="197643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59" y="4589667"/>
                <a:ext cx="1976438" cy="738664"/>
              </a:xfrm>
              <a:prstGeom prst="rect">
                <a:avLst/>
              </a:prstGeom>
              <a:blipFill>
                <a:blip r:embed="rId8"/>
                <a:stretch>
                  <a:fillRect l="-1538" r="-3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563568" y="5293712"/>
                <a:ext cx="18065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568" y="5293712"/>
                <a:ext cx="1806520" cy="738664"/>
              </a:xfrm>
              <a:prstGeom prst="rect">
                <a:avLst/>
              </a:prstGeom>
              <a:blipFill>
                <a:blip r:embed="rId9"/>
                <a:stretch>
                  <a:fillRect l="-2027" r="-3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09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84939" y="769636"/>
                <a:ext cx="3987169" cy="22159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What values of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makes this expression equal to zero?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39" y="769636"/>
                <a:ext cx="3987169" cy="2215991"/>
              </a:xfrm>
              <a:prstGeom prst="rect">
                <a:avLst/>
              </a:prstGeom>
              <a:blipFill>
                <a:blip r:embed="rId2"/>
                <a:stretch>
                  <a:fillRect l="-4740" t="-4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14EF51B-54F3-4026-803B-F2B78ED5141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0DD324-6879-4C53-9A8A-A381CC0F6161}"/>
                  </a:ext>
                </a:extLst>
              </p:cNvPr>
              <p:cNvSpPr txBox="1"/>
              <p:nvPr/>
            </p:nvSpPr>
            <p:spPr>
              <a:xfrm>
                <a:off x="4989461" y="769635"/>
                <a:ext cx="3987169" cy="22159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What values of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makes this expression equal to zero?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sz="3200" i="1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0DD324-6879-4C53-9A8A-A381CC0F6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461" y="769635"/>
                <a:ext cx="3987169" cy="2215991"/>
              </a:xfrm>
              <a:prstGeom prst="rect">
                <a:avLst/>
              </a:prstGeom>
              <a:blipFill>
                <a:blip r:embed="rId3"/>
                <a:stretch>
                  <a:fillRect l="-4580" t="-4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08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59259" y="168187"/>
                <a:ext cx="4976231" cy="64325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2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−4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−14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−36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59" y="168187"/>
                <a:ext cx="4976231" cy="6432530"/>
              </a:xfrm>
              <a:prstGeom prst="rect">
                <a:avLst/>
              </a:prstGeom>
              <a:blipFill>
                <a:blip r:embed="rId3"/>
                <a:stretch>
                  <a:fillRect l="-3431" t="-1422" b="-1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C428F3C-0B49-483D-BE2A-139C891028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C43D5D-F163-4FA0-B46A-2EADB07B4952}"/>
                  </a:ext>
                </a:extLst>
              </p:cNvPr>
              <p:cNvSpPr txBox="1"/>
              <p:nvPr/>
            </p:nvSpPr>
            <p:spPr>
              <a:xfrm>
                <a:off x="5039142" y="168187"/>
                <a:ext cx="3180519" cy="47397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2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−13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+28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lvl="0"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+57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C43D5D-F163-4FA0-B46A-2EADB07B4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142" y="168187"/>
                <a:ext cx="3180519" cy="4739759"/>
              </a:xfrm>
              <a:prstGeom prst="rect">
                <a:avLst/>
              </a:prstGeom>
              <a:blipFill>
                <a:blip r:embed="rId4"/>
                <a:stretch>
                  <a:fillRect l="-5374" t="-19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7686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2911" y="168187"/>
                <a:ext cx="4976231" cy="64325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2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−4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kumimoji="0" lang="en-GB" sz="22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=1,   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=1, 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=1, 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=3,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=3, 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=3, 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=−3,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−14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=−2,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−36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=−4,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1" y="168187"/>
                <a:ext cx="4976231" cy="6432530"/>
              </a:xfrm>
              <a:prstGeom prst="rect">
                <a:avLst/>
              </a:prstGeom>
              <a:blipFill>
                <a:blip r:embed="rId3"/>
                <a:stretch>
                  <a:fillRect l="-3427" t="-1422" b="-1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C428F3C-0B49-483D-BE2A-139C891028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C43D5D-F163-4FA0-B46A-2EADB07B4952}"/>
                  </a:ext>
                </a:extLst>
              </p:cNvPr>
              <p:cNvSpPr txBox="1"/>
              <p:nvPr/>
            </p:nvSpPr>
            <p:spPr>
              <a:xfrm>
                <a:off x="4434893" y="168187"/>
                <a:ext cx="4976231" cy="47397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2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−13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r>
                  <a:rPr kumimoji="0" lang="en-GB" sz="22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=−4,   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=−9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+28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=−4, 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=−7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lvl="0"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=−4,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+57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=−3,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=−19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r>
                  <a:rPr lang="en-GB" sz="22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GB" sz="2200" i="1" dirty="0"/>
                  <a:t>     </a:t>
                </a:r>
                <a14:m>
                  <m:oMath xmlns:m="http://schemas.openxmlformats.org/officeDocument/2006/math">
                    <m:r>
                      <a:rPr lang="en-GB" sz="2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𝑁𝑜</m:t>
                    </m:r>
                    <m:r>
                      <a:rPr lang="en-GB" sz="2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𝑠𝑜𝑙𝑢𝑡𝑖𝑜𝑛𝑠</m:t>
                    </m:r>
                  </m:oMath>
                </a14:m>
                <a:endParaRPr lang="en-GB" sz="2200" i="1" dirty="0">
                  <a:solidFill>
                    <a:srgbClr val="FF0000"/>
                  </a:solidFill>
                </a:endParaRPr>
              </a:p>
              <a:p>
                <a:pPr defTabSz="685800">
                  <a:defRPr/>
                </a:pPr>
                <a:endParaRPr lang="en-GB" sz="22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C43D5D-F163-4FA0-B46A-2EADB07B4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893" y="168187"/>
                <a:ext cx="4976231" cy="4739759"/>
              </a:xfrm>
              <a:prstGeom prst="rect">
                <a:avLst/>
              </a:prstGeom>
              <a:blipFill>
                <a:blip r:embed="rId4"/>
                <a:stretch>
                  <a:fillRect l="-3431" t="-19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54165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</TotalTime>
  <Words>459</Words>
  <Application>Microsoft Office PowerPoint</Application>
  <PresentationFormat>On-screen Show (4:3)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Providing a purpose:  Factorising double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106</cp:revision>
  <dcterms:created xsi:type="dcterms:W3CDTF">2018-01-26T08:52:52Z</dcterms:created>
  <dcterms:modified xsi:type="dcterms:W3CDTF">2018-12-25T21:13:00Z</dcterms:modified>
</cp:coreProperties>
</file>