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5T01:12:27.6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42 213 544,'-23'-44'4317,"13"22"253,9 49-2938,1-24-1754,0 68 416,-6 409 507,6-479-825,0 3-98,-1 0 0,1 0 0,0 0 1,0 0-1,0 0 0,1 0 0,0-1 0,-1 1 0,1 0 0,0 0 1,1 1 121,5-9-510</inkml:trace>
  <inkml:trace contextRef="#ctx0" brushRef="#br0" timeOffset="1">598 112 2809,'1'-30'4953,"-1"30"-4889,-1-1 1,1 1-1,0-1 1,-1 1 0,1-1-1,-1 1 1,1-1-1,-1 1 1,1 0 0,-1-1-1,1 1 1,-1-1-1,1 1 1,-1 0-1,0 0 1,1-1 0,-1 1-1,1 0 1,-1 0-1,0 0 1,1 0 0,-1 0-1,0 0 1,1 0-1,-1 0 1,0 0 0,1 0-1,-1 0 1,0 0-1,1 0 1,-1 0 0,1 1-1,-1-1 1,0 0-1,1 0 1,-1 1 0,1-1-1,-1 0 1,1 1-1,-1-1 1,1 1 0,-1-1-1,1 1 1,-1-1-1,1 1 1,-1 0-65,-6 4 133,1 2 0,-1-1 0,1 1 0,0 0 0,0 1 0,1-1 0,-3 7-133,-4 3 63,-7 12-29,1 1 1,2 0 0,0 1-1,3 1 1,0 0 0,2 1-1,1 0 1,2 1 0,1 0-1,2 0 1,1 0 0,2 1-1,2 34-34,0-66 0,0 0 0,1 1-1,-1-1 1,1 0 0,-1 0 0,1 0-1,0 0 1,0 1 0,0-1 0,1 0-1,-1-1 1,1 1 0,-1 0 0,1 0-1,0-1 1,0 1 0,0-1 0,1 1-1,-1-1 1,0 0 0,1 0-1,0 0 1,-1 0 0,1-1 0,0 1-1,0-1 1,0 1 0,0-1 0,0 0-1,0 0 1,0-1 0,0 1 0,1-1-1,-1 1 1,0-1 0,0 0 0,3 0 0,1-1 1,1 0 0,-1 0 1,0 0-1,1-1 0,-1 0 1,0 0-1,0-1 0,0 0 1,0 0-1,-1-1 0,1 0 1,-1 0-1,0-1 1,0 1-1,0-1 0,0-1-1,5-8 10,0 1-1,-1-1 0,-1-1 0,-1 0 1,0 0-1,0-1 0,3-13-9,9-29 31,5-32-31,-17 58 6,3-11 19,-2 0 0,4-42-25,-11 68 15,-2 0 0,0 0 0,0 1-1,-2-1 1,0 0 0,-1 0 0,0 1 0,-2-1 0,0-1-15,-10-4-38,14 22-16,1-1-1,-1 1 1,1 0-1,-1 0 1,0-1-1,1 1 1,-1 0-1,0 0 1,1 0-1,-1 0 1,0 0-1,1 0 1,-1 0-1,0 0 1,1 0-1,-1 0 1,0 0-1,1 1 1,-1-1 0,0 0-1,1 0 1,-1 1-1,1-1 1,-1 0-1,1 1 1,-1-1-1,0 0 1,1 1-1,-1-1 1,1 1-1,0-1 1,-1 1-1,1-1 1,-1 1-1,1 0 55,-15 22-888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5T01:12:27.6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8930,'3'1'403,"1"1"-1,-1-1 1,1 1-1,0-1 1,0 0 0,0-1-1,0 1 1,0-1 0,0 1-1,-1-1 1,2-1-403,79 5 1281,-22-1-264,-52-3-944,0 1 1,0 0-1,0 1 0,0 0 1,-1 1-1,1 0 1,-1 1-1,0 0 0,0 0 1,0 1-1,0 0 1,0 0-74,-3 1 17,1 0 0,-1 0 1,-1 0-1,1 1 0,-1-1 0,0 1 1,0 1-1,-1-1 0,0 1 0,0-1 1,-1 1-1,0 0 0,0 0 1,0 3-18,2 12 49,0 0 1,-1 1 0,-2 0-1,0-1 1,-2 1 0,0 0-1,-2 0 1,0 0-1,-2-1 1,-1 1 0,0-1-1,-6 12-49,-1 0 242,-3 1 0,0-2 0,-2 0 0,-2-1-1,-1-1 1,-2-1 0,-12 14-242,26-36 120,1 0 0,1 1 0,-1-1 0,2 1-1,-1 1 1,1-1 0,1 1 0,-2 6-120,5-15 3,1 1 0,-1-1 0,1 1 1,-1 0-1,1-1 0,0 1 0,0 0 0,0-1 0,1 1 0,-1-1 1,1 1-1,-1-1 0,1 1 0,0-1 0,0 1 0,0-1 0,0 1 1,0-1-1,0 0 0,1 0 0,-1 0 0,1 1 0,0-1 0,0-1 1,-1 1-1,1 0 0,0 0 0,0-1 0,1 1 0,-1-1 1,0 0-1,1 0 0,-1 1 0,0-1 0,1-1 0,-1 1 0,1 0 1,-1-1-1,2 1-3,11 1 24,0 0 0,1-1 0,-1 0 0,0-1 1,0-1-1,0-1 0,0 0 0,0-1 0,0 0 0,0-1 1,-1-1-1,0 0 0,0-1 0,0-1 0,11-7-24,10-9 965</inkml:trace>
  <inkml:trace contextRef="#ctx0" brushRef="#br0" timeOffset="1">1418 76 2825,'-32'30'9850,"24"-24"-9119,-1 0 0,-1-1 0,1 0 0,-1 0 0,-3 0-731,10-3 63,-1-1 0,1 1-1,-1-1 1,0 0-1,1 0 1,-1 0 0,0-1-1,0 1 1,0-1-1,1 0 1,-1 0 0,0 0-1,0 0 1,0-1-1,0 0 1,1 0 0,-1 0-1,0 0 1,1 0-1,-1-1 1,1 1 0,-1-1-1,1 0 1,0 0-1,0-1 1,-1 1 0,2-1-1,-1 1 1,0-1-1,0 0 1,1 0-1,0 0 1,0 0 0,0 0-1,-1-3-62,-4-6 24,5 5 11,-2 0 0,1 1 0,-1 0 0,0 0 0,0 0 0,-5-5-35,9 11 5,-1-1 0,0 0-1,1 1 1,-1-1-1,0 1 1,0-1 0,1 1-1,-1 0 1,0-1-1,0 1 1,0 0 0,1-1-1,-1 1 1,0 0 0,0 0-1,0 0 1,0 0-1,0 0 1,1 0 0,-1 0-1,0 0 1,-1 0-5,1 1 3,-1 0 0,0 0 0,1 0-1,-1 0 1,1 0 0,0 0 0,-1 0 0,1 0 0,0 1 0,0-1 0,0 1-1,-1-1 1,2 1 0,-1-1 0,-1 2-3,-9 19-1,1-1 0,0 2 1,2-1-1,1 1 0,-4 19 1,-3 31-4,1 17 4,12-85-3,0 1 0,0-1 1,1 1-1,0 0 0,0-1 0,1 1 0,0 0 0,0-1 1,0 1-1,2 4 3,-2-8-1,0 0 0,0 0 0,0 0 0,1 0 0,-1 0 0,1 0 0,0-1 0,-1 1 0,1-1 0,0 1 0,0-1 0,0 1 0,0-1 0,0 0 0,0 0-1,0 0 1,0 0 0,0 0 0,1-1 0,-1 1 0,0-1 0,1 1 0,-1-1 0,0 0 0,1 0 0,0 0 1,21 1 10,3 0-1,-1 1 0,0 1-1,0 1 1,16 5-9,-35-7 3,0 1 0,0-1 0,0 2 0,0-1 0,0 1 0,0 0 0,-1 0 0,0 0 0,0 1 0,0 0 0,0 1 0,-1-1 0,0 1 0,0 0 0,-1 0 0,1 0 0,2 7-3,-4-7 6,0 0 0,0 0-1,-1 0 1,0 1-1,0-1 1,0 1 0,-1-1-1,0 1 1,0-1-1,-1 1 1,1 0 0,-2-1-1,1 1 1,-1 0-1,0-1 1,0 1 0,-1-1-1,0 3-5,-3 2 12,0-1-1,0 0 0,0 0 1,-2-1-1,1 0 1,-1 0-1,0 0 0,-1-1 1,0 0-1,-7 5-11,-22 19-93,-1-2 0,-1-2 0,-1-2 0,-2-1 0,0-3 0,-2-1-1,0-2 1,-2-2 0,0-2 0,-24 4 93,46-17-1158,23-2 1092,1 0 1,0 0-1,-1 0 1,1 0 0,0 0-1,-1 0 1,1 0 0,-1 0-1,1 0 1,0 0-1,-1-1 1,1 1 0,0 0-1,-1 0 1,1 0-1,0 0 1,-1-1 0,1 1-1,0 0 1,-1 0 0,1-1-1,0 1 1,0 0-1,-1 0 1,1-1 0,0 1-1,0 0 1,0-1 0,-1 1-1,1 0 1,0-1-1,0 1 1,0-1 0,0 1-1,0 0 1,0-1-1,0 1 1,0 0 0,0-1-1,0 1 1,0-1 0,0 1-1,0 0 1,0-1-1,0 1 1,0 0 0,0-1-1,0 1 66,6-13-1077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5T01:12:27.6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149 98 6377,'5'-41'4090,"-9"35"-2099,-7 25-921,2 8-662,1 0-1,1 1 1,2 0-1,1 0 1,-1 25-408,-4 22 259,-29 129 272,18-110-16,4 0 0,-1 63-515,17-147 33,0 0 0,0 0 0,1 0-1,1-1 1,0 1 0,0 1-33,-1-8-154,-1-1 0,1 0 0,0 1 0,-1-1 0,1 0 0,0 0 0,0 0 0,1 0 0,-1 0 0,0 0 0,1 0 0,-1 0-1,1 0 1,-1 0 0,1-1 0,0 1 0,0-1 0,0 1 0,0-1 0,0 0 0,0 0 0,0 0 0,0 0 0,1 0 0,-1 0 0,0-1 0,1 1 154,14-2-1013</inkml:trace>
  <inkml:trace contextRef="#ctx0" brushRef="#br0" timeOffset="1">619 0 8562,'-30'70'3393,"18"-23"-2666,2 0 0,-3 39-727,12-78 145,-25 123 469,-5-1 1,-6-2 0,-29 64-615,65-189 4,-12 33 49,2 0-1,1 1 1,2 0 0,1 3-53,7-38-19,0-1 0,-1 0 0,1 0 0,0 1-1,0-1 1,0 0 0,0 1 0,0-1 0,1 0 0,-1 1 0,0-1 0,0 0 0,1 0 0,-1 1 0,1-1 0,-1 0 0,1 0 0,0 1 19,-1-2-32,1 0 0,-1 0 0,1 0 0,-1 0 0,1 1 0,-1-1 0,1 0 0,-1 0 0,1 0 0,0 0 0,-1 0 0,1 0 0,-1 0 0,1 0 0,-1 0 0,1-1 0,-1 1 0,1 0 0,-1 0 0,1 0 0,-1-1 0,1 1 0,-1 0 0,1 0 0,-1-1 0,1 1 0,-1 0 0,0-1 32,36-35-2150,-30 30 1777,29-32-628</inkml:trace>
  <inkml:trace contextRef="#ctx0" brushRef="#br0" timeOffset="2">880 861 12299,'-13'1'3936,"-3"10"-4152,5 1 0,2-4-656,2-1-464,5-5 872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5T01:12:27.6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58 6257,'90'-56'3493,"-89"56"-3455,-1-1 1,1 1-1,-1 0 0,1 0 0,0 0 0,-1 0 1,1 0-1,0 0 0,-1 0 0,1 0 1,0 0-1,-1 0 0,1 0 0,0 0 1,-1 0-1,1 1 0,0-1 0,-1 0 0,1 0 1,-1 1-1,1-1 0,0 0 0,-1 1 1,1-1-1,-1 1 0,1-1 0,-1 0 1,1 1-1,-1-1 0,0 1 0,1 0 0,-1-1 1,1 1-1,-1-1 0,0 1 0,0 0 1,1-1-1,-1 1 0,0-1 0,0 1 0,0 0 1,0-1-1,0 1 0,0 0 0,0-1 1,0 1-1,0 0-38,5 39 751,-5-37-709,-1 80 556,-3 0 0,-11 56-598,6-76 13,3 1 0,3 0 0,2-1 0,3 1 1,5 25-14,-6-86-22,8 36-603,-9-38 557,1 0 0,-1 0 0,0 0 0,1 0 0,-1 0 0,1 0 0,-1 0 0,1 0 0,0 0 0,-1 0 0,1 0 0,0 0 0,0 0 0,0 0 0,0-1 0,0 1 0,-1 0 0,1-1 0,0 1 0,1 0 0,-1-1 0,0 1 0,0-1 0,0 0 1,0 1-1,0-1 0,0 0 0,0 0 0,2 0 68,18-10-726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5T01:12:27.6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 9978,'1'0'171,"1"-1"0,-1 1 1,0 0-1,0 0 0,0 0 0,1-1 0,-1 2 0,0-1 0,0 0 1,1 0-1,-1 0 0,0 0 0,0 1 0,0-1 0,1 1 0,-1-1 1,0 1-1,0-1 0,0 1 0,0-1 0,0 1 0,0 0 0,1 1-171,34 23-621,-27-18 922,2 0-302,0 2 1,0 0 0,-1 0 0,0 0 0,0 2 0,-1-1-1,-1 1 1,1 1 0,-4-3 6,0 1 0,-1-1 0,0 1 0,0 0 0,-1 0-1,0 1 1,-1-1 0,0 1 0,-1-1 0,0 9-6,0 4 11,-2 0 0,0-1-1,-1 1 1,-2-1 0,0 0 0,-5 15-11,-11 24 417,-18 38-417,16-48 470,3 2 0,-7 33-470,25-83 22,1-1 1,-1 1-1,0 0 1,1 0 0,-1-1-1,1 1 1,0 0 0,0 0-1,0 0 1,0 0-1,0 0 1,1-1 0,-1 1-1,1 0 1,0 0 0,0-1-1,0 1 1,0 0 0,0-1-1,1 1 1,-1-1-1,1 0 1,0 1 0,1 0-23,-1-1 18,1-1 1,0 0-1,0 0 1,-1 0-1,1 0 1,0 0-1,0 0 1,0-1-1,0 0 0,0 1 1,0-1-1,1 0 1,-1 0-1,0-1 1,0 1-1,0-1 1,0 1-1,0-1 1,-1 0-1,1 0 1,0-1-1,0 1 1,0-1-19,61-27-28,-36 16-2128,1 1-1,18-5 2157,0 3-1618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5T01:12:27.6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151 0 8274,'-16'82'3766,"0"53"-3419,1 1-325,-41 149 319,14-77-210,42-206-145,-5 50-26,5-51-1,0 0 1,0 0-1,0 0 0,0 0 0,0 0 0,0 0 0,0 0 0,1 0 0,-1 0 0,0 0 1,0-1-1,1 1 0,-1 0 0,1 0 0,-1 0 0,1 0 0,-1-1 0,1 1 1,-1 0-1,1 0 0,0-1 0,-1 1 0,1-1 0,0 1 0,-1 0 0,1-1 0,0 1 1,0-1-1,0 0 0,0 1 0,-1-1 0,1 0 0,0 1 0,0-1 0,0 0 1,0 0-1,0 0 0,0 0 0,0 0 0,0 0 0,0 0 0,0 0 0,0 0 1,-1 0-1,1-1 0,0 1 0,0 0 0,0-1 41,23-8-711</inkml:trace>
  <inkml:trace contextRef="#ctx0" brushRef="#br0" timeOffset="1">505 820 11827,'-4'-2'4216,"-11"14"-3896,1 6-304,2-1-408,3-3-240,4-5 4801,5 0-3249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5T01:12:27.6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268 180 4433,'23'-30'6557,"-22"29"-6367,0-1 0,0 1 1,-1 0-1,1-1 0,0 0 0,-1 1 0,1-1 0,-1 1 1,1-1-1,-1 0 0,0 1 0,0-1 0,0 0 1,0 1-1,0-1 0,0 0 0,0 0 0,0 1 1,-1-1-1,0 0-190,1 1 38,-1 1 1,0-1-1,0 1 1,0 0-1,0-1 1,1 1-1,-1 0 1,0 0-1,0 0 1,0-1 0,0 1-1,0 0 1,0 0-1,0 0 1,0 1-1,0-1 1,0 0-1,1 0 1,-1 0-1,0 1 1,0-1-1,0 0 1,0 1-1,0-1 1,1 1-1,-1-1 1,0 1-1,0-1 1,1 1-39,-28 16 261,27-16-242,-74 47 326,39-25-287,1 0 0,-27 25-58,59-46-2,1 0 1,-1 0-1,1 0 1,-1 1-1,1-1 1,0 0 0,0 1-1,0 0 1,0-1-1,1 1 1,-1 0-1,1 0 1,0 0-1,0 0 1,0 0 0,0 0-1,0 0 1,0 1-1,1-1 1,0 0-1,-1 0 1,1 1 0,1-1 1,0 3-6,2 0 0,-1-1 0,0 0 0,1 1 0,0-1 0,0 0 0,1 0 0,0-1 0,-1 1 0,2-1 0,-1 0 1,1 1 5,22 19-11,0-2 1,2 0 0,0-2-1,1-2 1,1 0 0,1-2-1,4 0 11,-18-7 2,-7-4 2,-1 1 1,-1 0-1,1 1 1,-1-1-1,0 2 0,-1-1 1,1 2-1,-2-1 1,1 1-1,-1 0 0,0 0 1,-1 1-1,0 0 1,-1 0-1,0 0 1,3 9-5,-8-16 3,0-1 0,0 1 0,0 0 0,0-1 0,0 1 0,0-1 1,0 1-1,-1 0 0,0-1 0,1 1 0,-1-1 0,0 1 0,0-1 0,0 0 1,-1 1-1,1-1 0,-1 0 0,1 0 0,-1 0 0,0 0 0,1 0 1,-1 0-1,0 0 0,0-1 0,-1 1 0,-1 0-3,-9 8 18,-1-1 0,-1-1 0,0 0 0,0-1-18,-1 1 12,-71 34-582,-1-3 1,-8-3 569,55-22-467</inkml:trace>
  <inkml:trace contextRef="#ctx0" brushRef="#br0" timeOffset="1">315 14 5985,'-8'-11'3261,"8"22"-2495,8 22-373,-3-20 105,0 0 0,1-1-1,1 0 1,2 3-498,-7-12 82,0 0-1,0 0 0,0 0 1,0 0-1,1-1 1,0 1-1,-1 0 1,1-1-1,0 0 0,0 0 1,0 0-1,0 0 1,1 0-1,-1-1 0,0 1 1,1-1-1,-1 0 1,2 0-82,-4-1 9,1 0 1,-1 0-1,0-1 1,1 1-1,-1 0 1,0-1-1,0 0 1,0 1-1,1-1 1,-1 0-1,0 1 1,0-1-1,0 0 1,0 0-1,0 0 1,0 0-1,-1 0 1,1 0-1,0 0 1,0 0-1,-1 0 1,1 0-1,0 0 1,-1-1-1,0 1 1,1 0-1,-1-1-9,1 1-3,-1 1 0,0-1 0,0 0 0,1 1 0,-1-1 0,0 0 0,0 0 0,0 1 0,0-1 0,0 0 0,0 0 0,0 1 0,0-1 0,0 0-1,0 0 1,0 1 0,-1-1 0,1 0 0,0 1 0,0-1 0,-1 0 0,1 1 0,0-1 0,-1 0 0,1 1 0,-1-1 0,1 1 0,-1-1 0,1 0 0,-1 1-1,1 0 1,-1-1 0,0 1 0,1-1 0,-1 1 0,0 0 0,1-1 0,-1 1 0,0 0 0,0 0 0,1-1 0,-1 1 0,0 0 0,1 0 0,-1 0-1,0 0 1,0 0 0,1 0 0,-2 0 3,-16 0-214,11-1 175,-1 1 0,1 0 0,-1 0-1,1 1 1,-1 0 0,1 0 0,-1 1 0,1 0 0,0 0-1,0 0 1,0 1 0,-2 1 39,22-9 71,-1 0-1,1 0 0,0 2 1,1 0-1,-1 0 1,0 1-1,1 1 0,4 0-70,30-5 115,-19 0-85,0-2 0,0-1 0,-1-1 0,4-3-30,29-14 2620,-34 13-1494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5T01:12:27.6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92 4801,'8'-22'3051,"-7"20"-2940,0-1-1,-1 0 1,1 1-1,0-1 1,0 1-1,1-1 1,-1 1-1,1 0 1,-1-1-1,1 1 1,0 0-1,-1 0 1,1 0-1,0 0 1,0 0-1,1 1 1,-1-1-1,0 1 0,1-1-110,6-3 184,1 1 0,0 1 0,0-1-1,0 1 1,0 1 0,1 0 0,-1 0-1,1 1 1,-1 1 0,1 0 0,-1 0-1,1 1 1,-1 0 0,1 1 0,0 0-184,33 8 232,-1 1 0,39 17-232,-59-20 112,-14-6-31,-1 2 0,0-1 0,0 1 0,0 0-1,0 0 1,-1 1 0,1 0 0,-1 1 0,-1-1 0,1 2-1,-1-1 1,2 2-81,-5-3 94,0 0 1,0 0-1,0 1 0,0-1 0,-1 1 0,0 0 0,0-1 0,0 1 1,-1 0-1,0 0 0,0 0 0,0 0 0,-1 1 0,0-1 0,0 0 0,-1 0 1,0 0-1,0 2-94,-8 30 232,-2 0 1,-1 0-1,-2-1 0,-2-1 1,-1 0-1,-2-2 0,-1 0 1,-16 19-233,22-35 164,0-1 0,-1-1 0,-9 7-164,-16 19 531,39-42-528,1 0 0,0 0 1,0 1-1,0-1 1,0 0-1,-1 0 0,1 0 1,0 0-1,0 1 1,0-1-1,0 0 0,0 0 1,0 1-1,0-1 0,-1 0 1,1 0-1,0 0 1,0 1-1,0-1 0,0 0 1,0 0-1,0 1 1,0-1-1,0 0 0,0 0 1,0 1-1,1-1 1,-1 0-1,0 0 0,0 1 1,0-1-1,0 0 0,0 0 1,0 0-1,0 1 1,1-1-1,-1 0 0,0 0 1,0 0-1,0 0 1,0 1-4,14 4 33,21 0-59,-30-4 40,101 7-1492,0-5 0,59-6 1478,-106 0-912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5T01:12:27.6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301 294 2889,'16'-13'1345,"-1"-1"0,-1 0 0,8-11-1345,-17 20 406,0-1 0,-1-1 1,0 1-1,-1 0 0,1-1 0,-1 0 0,-1 0 0,1 0 0,-1 0 1,0 0-1,0-5-406,-2 11 33,0 1 0,0 0 0,0 0 0,0-1 0,0 1 0,0 0 0,0-1 0,0 1 0,0 0 0,0-1 0,0 1-1,0 0 1,0-1 0,0 1 0,0 0 0,0 0 0,0-1 0,0 1 0,-1 0 0,1-1 0,0 1 0,0 0 0,0 0 0,-1-1 0,1 1 0,0 0 0,0 0 0,-1 0 0,1-1 0,0 1 0,0 0 0,-1 0 0,1 0 0,0 0 0,-1 0 0,1 0 0,0 0 0,0-1 0,-1 1 0,1 0 0,0 0 0,-1 0 0,1 0 0,0 0 0,-1 0 0,1 0 0,0 1-33,-24 6 581,-21 18-130,19-7-299,2 2 1,0 0 0,2 1 0,0 2 0,1 0-1,2 1 1,-11 16-153,5-2 171,1 1 0,3 1-1,0 2 1,-12 38-171,29-69 15,1 0 0,0 0 0,0 0 0,1 0 0,1 0 0,0 1 0,0-1 0,1 1 1,1-1-1,0 0 0,0 1 0,1-1 0,3 10-15,-3-15-2,0-1 0,1 1 1,-1-1-1,1 0 0,0 0 0,1 0 1,-1 0-1,1-1 0,0 1 1,0-1-1,0 0 0,0 0 0,1 0 1,0-1-1,0 0 0,0 1 1,0-2-1,0 1 0,1-1 0,-1 0 1,1 0-1,-1 0 0,1-1 1,0 1-1,0-2 0,-1 1 0,6 0 2,6-1 2,0 0-1,0-2 1,0 0-1,0 0 1,0-2-1,0 0 1,-1-1-1,1 0 1,-1-1-1,-1-1 1,1-1 0,-1 0-1,0-1 1,-1-1-1,0 0 1,-1-1-1,0 0 1,4-6-2,11-12 15,0-2 0,-2-1 1,-2-1-1,-1-1 0,-1-1 1,-2-1-1,2-8-15,-13 25 49,0-1-1,-1 0 1,-2-1 0,0 0-1,-1 0 1,-1 0 0,0 0-1,-2-1 1,-1 1 0,-1-15-49,0 26 56,-1 1 0,-1 0 0,1 0 0,-2-1 0,1 1 0,-1 0 0,0 1 0,-1-1 0,0 1 0,-1-1 0,1 1 0,-2 0 0,1 1 0,-1-1 0,0 1 0,-1 0 0,1 1 0,-1 0 0,-1 0 0,1 0 0,-1 1 0,0 0 0,0 0 0,0 1 0,-6-2-56,-1 1-5,0 0-1,0 1 1,0 0 0,-1 1-1,1 1 1,-1 1 0,0 0-1,1 1 1,-1 1-1,-13 1 6,-49 12 2895,30-2-1628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5T01:12:27.6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49 140 2865,'-2'2'70,"1"-1"0,-1 0 1,1 0-1,-1 0 0,0 0 1,1 0-1,-1 0 0,0-1 1,0 1-1,0-1 1,1 1-1,-1-1 0,0 1 1,0-1-1,0 0 0,0 0 1,0 0-1,0 0 0,0 0 1,1-1-1,-3 1-70,4-1 45,-1 1 0,1 0 0,-1 0 0,1-1 0,0 1 0,-1 0 1,1-1-1,-1 1 0,1-1 0,0 1 0,-1 0 0,1-1 0,0 1 0,-1-1 0,1 1 0,0-1 0,0 1 0,0-1 0,-1 1 0,1-1 0,0 1 0,0-1 1,0 0-1,0 1 0,0-1 0,0 1 0,0-1-45,11-24 1877,-4 17-1684,0 0-1,0 0 0,1 1 1,0 1-1,0-1 0,0 1 1,1 0-1,0 1 0,0 0 1,1 1-1,-1 0 0,1 0 1,0 1-1,4-1-192,22-4 183,0 1 0,1 1 0,14 2-183,-46 3 42,0 0-1,1 1 0,-1 0 1,0 0-1,1 1 1,-1-1-1,0 1 0,0 0 1,1 1-1,-1-1 1,0 1-1,0 0 1,0 0-1,-1 1 0,1-1 1,-1 1-1,1 0 1,-1 0-1,0 1 0,0-1 1,0 1-1,0 0 1,-1 0-1,0 0 0,0 0 1,0 1-1,0 0 1,0-1-1,-1 1 0,0 0 1,0 0-1,-1 0 1,1 0-1,-1 0 0,0 1 1,0-1-1,0 4-41,0 6 40,0 0 0,0 0 0,-2 0 0,0 0 0,0 0 0,-2 0 0,0 0 0,0-1 0,-1 1 0,-1-1 0,-1 0-1,0 0 1,-2 2-40,-17 22 184,-2 0-1,-2-2 1,-2-1 0,0-1-1,-35 27-183,21-19 840,2 2 0,2 1 0,-3 9-840,43-53 25,0 0 0,0 0 0,0 0 0,1 0 0,-1 0-1,0 0 1,0 0 0,1 0 0,-1 1 0,1-1 0,-1 0-1,1 0 1,0 1 0,-1-1 0,1 0 0,0 1-1,0-1 1,0 0 0,0 1 0,0-1 0,0 0 0,0 1-1,0-1 1,1 0 0,-1 0 0,0 1 0,1-1 0,-1 0-1,1 0 1,0 1 0,-1-1 0,1 0 0,0 0 0,0 0-1,0 0 1,-1 0 0,1 0 0,0 0 0,0 0-1,0-1 1,1 1 0,-1 0 0,1 0-25,6 3-8,1 0 1,0 0-1,1-1 0,-1 0 1,0 0-1,1-1 8,13 4 64,180 61-1998,-166-57 1059,0-8 258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5T01:12:27.6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418 24 10946,'-4'0'74,"0"0"1,1 0-1,-1 1 0,0-1 0,1 1 0,-1 0 0,1 0 0,-1 0 0,1 0 1,-1 1-1,1-1 0,0 1 0,0 0 0,0 0 0,0 0 0,0 1 0,0-1 0,0 0 1,1 1-1,-1 0-74,-9 10-77,1 1 0,1 1 0,-8 13 77,-2 2 118,-26 35-101,-1-1 26,2 2 1,3 2-1,3 1 1,0 9-44,35-69 3,1 1 0,0 0 1,0-1-1,1 1 1,0 0-1,1 0 0,0 0 1,1 0-1,0 0 1,0 0-1,1 0 0,0 0 1,1 0-1,0 0 1,1 0-1,0 0 0,0-1 1,1 0-1,0 1 1,1-2-1,0 1 0,0 0 1,1-1-1,0 0 1,1 0-1,0-1 0,0 0 1,0 0-1,1 0 1,0-1-1,0 0 0,1-1 1,4 3-4,-9-7 0,0 1 1,0-1-1,0 0 1,0 0 0,0-1-1,0 1 1,1-1-1,-1 0 1,0 0-1,0 0 1,0-1 0,0 1-1,0-1 1,0 0-1,0 0 1,0-1 0,0 1-1,0-1 1,0 0-1,-1 0 1,1 0-1,-1 0 1,4-3-1,12-9 5,-1-1 1,-1-1-1,0 0 0,-1-2-5,15-14 6,10-5 8,-2-3-1,-2-1 1,13-22-14,-35 43 12,-2 0 1,-1-1-1,0-1 0,-2 0 0,0-1 0,-2 1 0,0-2 0,-2 1 0,1-6-12,-1 1 17,-1 0-1,-1-1 1,-1 1-1,-2-1 0,-1 0 1,-1 0-1,-4-23-16,4 48 10,-1 0 0,0 0-1,0 0 1,0 0 0,0 0-1,0 0 1,-1 0 0,0 1 0,0-1-1,0 1 1,0 0 0,0 0 0,-1 0-1,1 0 1,-1 1 0,0-1-1,0 1 1,0 0 0,0 0 0,0 0-1,0 1 1,0 0 0,-1-1 0,1 1-1,-1 1 1,-2-1-10,-8-1-35,-1 0 0,1 2 0,-1-1 0,1 2 0,0 0 0,-1 1 0,-4 2 35,-20 7-97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5T01:12:27.6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1 3209,'-9'61'5066,"0"0"-3193,13 391 264,-3-426-2445,2-22-770,3-16-395,0-13 473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5T01:12:27.6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15 824 11354,'12'-1'-4,"-1"-1"0,1-1 0,-1 0 0,0 0 0,0-1 0,-1 0 0,1-1 0,-1-1 0,0 1 0,2-3 4,6-4 0,1-1 1,-2-2-1,1 1 1,8-13-1,-16 15 3,0 0 1,-2-1-1,1 0 1,-2 0 0,0-1-1,0 0 1,-1 0-1,-1 0 1,0-1-1,-1 0 1,-1 0-4,7-42 17,-1 1 0,-2-21-17,-2 23 5,-2 24-1,1 8 4,-2 0 0,0-1 0,-1 0 0,-1 1 0,-2-1-1,0 0 1,-1 1 0,-3-6-8,6 26 3,-1 0 0,0 0-1,0 0 1,0 0 0,0 1-1,0-1 1,0 0 0,0 1-1,0-1 1,-1 1 0,1-1 0,0 1-1,-1 0 1,0 0 0,1-1-1,-1 1 1,0 0 0,1 0 0,-1 1-1,0-1 1,0 0 0,0 1-1,0-1-2,-49-2-384,45 4 78,1 0 0,-1-1 1,0 0-1,0-1 0,1 1 0,-1-1 0,0 0 0,1-1 0,-1 1 0,-2-2 306,-9-8-934</inkml:trace>
  <inkml:trace contextRef="#ctx0" brushRef="#br0" timeOffset="1">288 7 1896,'-29'8'6709,"-11"22"-4478,33-24-1994,-1 0 0,1 0 0,-1 0 0,0-1 0,-4 1-237,2 0 60,1-1 1,-1 1-1,2 1 0,-1 0 0,1 0 1,0 1-1,0 0 0,1 0 0,0 1 1,0 0-1,1 0 0,0 0 0,1 1 1,0 0-1,1 0 0,0 0 0,0 0 1,-1 8-61,-5 20 69,2 0 0,2 1 1,1 0-1,1 24-69,2-40-2,-1 24 65,2-1 1,3 9-64,-1-39 82,1-1 0,1 1-1,0 0 1,2-1 0,-1 1 0,2-1 0,0-1 0,2 4-82,-7-14-19,1-1 0,-1 1 0,1-1 0,0 0 0,0 1 0,0-1-1,0 0 1,0 0 0,1-1 0,-1 1 0,1 0 0,0-1 0,0 1 0,0-1 0,0 0 0,0 0 0,1 0 0,-1-1 0,0 1-1,1-1 1,-1 0 0,1 0 0,3 1 19,0 1-273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5T01:12:27.6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3 269 10210,'0'0'77,"1"0"0,-1 0 0,1 0 0,-1-1 0,1 1 1,-1 0-1,1 0 0,-1-1 0,0 1 0,1 0 0,-1 0 0,0-1 0,1 1 0,-1-1 0,0 1 0,1 0 0,-1-1 0,0 1 0,1-1 0,-1 1 1,0 0-1,0-1 0,0 1 0,0-1 0,1 1 0,-1-1 0,0 1 0,0-1 0,0 1 0,0-1 0,0 1 0,0-1 0,0 1 0,0-1 0,0 1 0,0-1 1,-1 1-1,1 0 0,0-1 0,0 1 0,0-1 0,0 1 0,-1-1 0,1 1 0,0 0 0,-1-1 0,1 1 0,0-1 0,-1 1 0,1 0 0,0-1 0,-1 1 1,1 0-1,0 0 0,-1-1 0,1 1 0,-1 0 0,1 0 0,-1 0 0,1-1 0,-1 1 0,1 0 0,-1 0 0,1 0 0,0 0 0,-1 0-77,43-14 619,-28 13-439,1 0-1,0 1 0,0 0 1,-1 2-1,1-1 0,0 2 0,-1 0 1,0 1-1,8 3-179,4 2 89,-1 1-1,0 1 1,-1 2 0,16 10-89,-35-20 14,0 0 0,-1 0 0,1 0 0,-1 1 0,0 0 0,0 0 0,-1 0 0,1 0 0,-1 0 0,0 1 0,0-1 0,0 1 0,-1 0 0,1 0 0,-1 0 0,0 0 0,-1 1 1,1-1-1,-1 0 0,0 1 0,-1-1 0,1 6-14,-2 3 70,0 0 1,-1 0 0,-1-1 0,0 1-1,-1-1 1,-1 0 0,0 0 0,-5 10-71,-30 57 565,-4-2 1,-27 35-566,19-33 513,4 2 0,3 4-513,44-85 11,1 0-1,-1 0 0,1 0 0,-1 0 0,1 0 1,0 0-1,-1 0 0,1 0 0,0 0 0,0 0 0,-1 0 1,1 0-1,0 0 0,0 1 0,0-1 0,0 0 1,1 0-1,-1 0 0,0 0 0,0 0 0,1 0 1,-1 1-11,1-2 3,0 1 1,-1-1 0,1 1-1,0-1 1,0 1 0,-1-1-1,1 1 1,0-1 0,0 0-1,0 1 1,0-1 0,0 0 0,-1 0-1,1 0 1,0 0 0,0 1-1,0-1 1,0-1 0,0 1-1,0 0 1,0 0-4,53-14-3,-45 11 18,47-20-485,-1-1 1,-1-4-1,-1-1 0,23-19 470,41-22-566,-51 32 769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5T01:12:27.6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236 103 792,'52'-12'858,"-52"12"-727,1 0 0,0 0 1,0 1-1,-1-1 0,1 1 1,0-1-1,-1 0 1,1 1-1,-1-1 0,1 1 1,0-1-1,-1 1 0,1 0 1,-1-1-1,1 1 0,-1-1 1,0 1-1,1 0 0,-1-1 1,0 1-1,1 0 0,-1 0 1,0-1-1,0 1 0,1 0 1,-1 0-1,0-1 1,0 1-1,0 0 0,0 0 1,0 0-1,0-1 0,-1 1-131,3 3 2267,1-17-901,-3 12-1267,0 0 1,1 1-1,-1-1 0,0 0 1,0 0-1,0 0 1,0 0-1,0 1 0,0-1 1,0 0-1,0 0 1,0 0-1,0 0 0,0 1 1,-1-1-1,1 0 1,0 0-1,-1 0 0,1 1 1,0-1-1,-1 0 1,1 0-1,-1 1 0,1-1 1,-1 0-1,1 1 1,-1-1-1,0 1 0,1-1 1,-1 1-1,0-1 0,1 1-99,-3-1 151,1 0-1,0 1 0,0-1 0,0 1 1,-1-1-1,1 1 0,0 0 0,-1 0 0,1 0 1,0 0-1,0 1 0,-2-1-150,-2 1 101,1 0 0,0 1 0,0-1 0,0 1 0,0 0 0,0 0 0,1 0 0,-1 1 1,0 0-1,1 0 0,0 0 0,0 0-101,-9 15 32,0 1 0,2 0 1,1 0-1,0 1 0,1 1-32,-25 48 20,18-42-17,2 2 0,1-1 1,1 2-1,1-1 0,2 1 0,1 1 0,1 0 0,2 0 0,1 0 1,1 1-1,2 1-3,1-11 0,0 0 1,1-1-1,1 1 0,2 0 1,0-1-1,6 19 0,-9-36 0,0 1 0,1-1 0,-1 0 0,1 0 0,0 0-1,0 0 1,1 0 0,-1 0 0,1-1 0,0 1 0,0-1 0,0 0 0,0 0 0,1 0 0,-1 0-1,1 0 1,-1-1 0,1 0 0,0 0 0,0 0 0,0 0 0,1 0 0,-1-1 0,0 0 0,1 0-1,-1 0 1,0 0 0,1-1 0,-1 1 0,1-1 0,-1-1 0,1 1 0,-1 0 0,1-1 0,-1 0-1,0 0 1,4-2 6,-1 1-1,0-1 1,0-1 0,0 1-1,0-1 1,-1-1-1,1 1 1,-1-1-1,0 0 1,-1 0-1,1-1 1,-1 0-1,0 0 1,-1 0-1,4-6-5,11-17 53,-2-1 0,12-29-53,-25 50 3,13-25 29,17-37 27,11-41-59,-37 90 26,-1 0 0,-1-1 0,-1 0 0,-2 0 0,0 0 0,-1 0 0,-1-10-26,-2 17 44,0 0 0,-1 0 0,-1 0 0,-1 1 0,0-1 0,-1 1 0,-1 0 0,0 0 0,-5-7-44,7 14 64,-1 0 0,0 0 0,0 0 0,-1 1 0,0 0 0,-1 0 0,1 0 0,-1 1 0,0 0 0,-1 0 0,0 1 0,0 0 0,0 0 0,0 1 0,-1 0 0,-6-2-64,4 2 46,9 3-52,1 0 1,-1 0-1,-1 0 0,1 0 0,0 1 0,0-1 1,0 0-1,0 1 0,-1 0 0,1-1 0,0 1 0,0 0 1,-1 0-1,1 0 0,0 0 0,0 1 0,-1-1 1,1 1-1,0-1 0,0 1 0,0 0 0,-1 0 6,-7 11-106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5T01:12:27.6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6 6241,'0'0'52,"0"-1"0,0 1 0,0 0 0,0 0 0,0 0 0,0 0 0,0 0 0,-1-1 0,1 1 0,0 0 0,0 0 0,0 0 0,0 0 0,0 0 0,-1 0 0,1 0 0,0 0-1,0 0 1,0 0 0,0-1 0,-1 1 0,1 0 0,0 0 0,0 0 0,0 0 0,0 0 0,-1 0 0,1 0 0,0 0 0,0 0 0,0 0 0,-1 1 0,1-1 0,0 0 0,0 0 0,0 0 0,0 0 0,-1 0-1,1 0 1,0 0 0,0 0 0,0 0 0,0 0 0,0 1 0,0-1 0,-1 0 0,1 0 0,0 0 0,0 0 0,0 0 0,0 1 0,0-1 0,0 0 0,0 0-52,-1 17 1458,11 38-491,-5-26-48,-1 37-241,-3 1 0,-3 0 0,-3 0 0,-3 4-678,-1 11-704,4 0-1,3 25 705,4-79-507</inkml:trace>
  <inkml:trace contextRef="#ctx0" brushRef="#br0" timeOffset="1">527 30 5569,'-2'-2'224,"0"1"0,0 0-1,0 0 1,-1 0 0,1 0-1,0 0 1,0 0 0,-1 1 0,1-1-1,0 1 1,-1 0 0,1-1-1,-1 1 1,1 0 0,0 1 0,-1-1-1,1 0 1,-1 1 0,1-1-1,0 1 1,0-1 0,-1 1 0,1 0-1,0 0 1,0 0 0,-1 1-224,-7 3 356,0 0 1,1 0 0,0 0 0,0 1-1,-5 5-356,7-4 55,-1 0 0,1 0-1,1 1 1,-1 0 0,1 0-1,0 1 1,1-1-1,0 1 1,1 0 0,0 1-1,0-1 1,1 1 0,0 0-1,1 0 1,0 0-1,0 0 1,1 0 0,0 0-1,1 4-54,2 20 79,2 0-1,1 0 1,2-1-1,1 1 1,3 4-79,1 8 155,7 47-155,-17-78 14,5 66 30,-6-75-31,-1 0-1,0 0 0,-1 0 1,0 0-1,0-1 1,0 1-1,0 0 1,-1 0-1,0-1 0,0 1 1,-2 3-13,3-9 2,1 1 1,-1 0 0,1-1-1,-1 1 1,1-1-1,-1 1 1,1-1-1,-1 1 1,0-1 0,1 0-1,-1 1 1,0-1-1,1 0 1,-1 1-1,0-1 1,0 0-1,1 0 1,-1 0 0,0 0-1,1 0 1,-1 0-1,0 0 1,0 0-1,1 0 1,-1 0 0,0 0-1,0 0 1,1 0-1,-1-1 1,0 1-1,1 0 1,-1 0-1,0-1 1,1 1 0,-1 0-1,0-1 1,1 1-1,-1-1 1,1 1-1,-1-1 1,1 1 0,-1-1-1,1 0 1,-1 1-1,1-1 1,0 1-1,-1-1 1,1 0 0,0 1-1,-1-1 1,1-1-3,-21-35-4,17 26 2,1-1 0,-1 1 0,2-1 1,0 0-1,0 0 0,1-1 1,0 1-1,1 0 0,1 0 0,0 0 1,1 0-1,0 0 0,0 0 1,3-5 1,8-20-9,1 2 1,2 0 0,20-32 8,-27 50-1,26-55-6,19-60 7,-35 82 1,-17 47 1,-1 0 1,1 1 0,-1-1 0,0 0 0,-1 0 0,1 0 0,0 0 0,-1 0 0,0 0 0,1 0 0,-1 0 0,0 0-1,-1 0 1,1 0 0,0 0 0,-1 0 0,0 0 0,0 0 0,0 0 0,0 0 0,0 0 0,-1-1-3,-1 2 7,1-1 0,-1 1 0,1 0 0,-1 1 0,0-1 0,0 0 0,0 1 0,0 0 0,0-1-1,0 1 1,0 1 0,-1-1 0,1 0 0,0 1 0,-1-1 0,1 1 0,0 0 0,0 0 0,-1 0 0,1 1 0,0-1-7,1 0-71,0 0-1,1 0 1,-1 1-1,1-1 1,-1 0-1,1 0 1,-1 1-1,1-1 1,-1 1-1,1-1 1,-1 1-1,1 0 1,-1-1-1,1 1 1,0 0-1,-1 0 72,-2 12-404</inkml:trace>
  <inkml:trace contextRef="#ctx0" brushRef="#br0" timeOffset="2">1048 31 3753,'-1'-2'303,"0"0"0,0 0 1,0 1-1,-1-1 0,1 0 1,0 1-1,-1-1 0,0 0 1,1 1-1,-1 0 0,0-1 0,0 1 1,1 0-1,-1 0 0,0 0 1,0 0-1,0 0 0,0 1 1,-1-1-1,1 1 0,0-1 0,-2 1-303,1 0 172,-1 0-1,0 1 0,1-1 1,-1 1-1,1 0 1,-1 0-1,1 0 0,0 1 1,-1-1-1,1 1 0,0 0 1,0-1-1,0 2-171,-10 6 34,2 1 1,0 0-1,0 1 0,0 0 0,2 1 1,-4 4-35,2 2 32,0 0 0,0 1 0,2 1 1,1 0-1,0 0 0,1 1 0,1 0 1,2 0-1,-3 20-32,3-11 111,1 0 0,2 1 1,1-1-1,1 0 0,2 1 0,5 23-111,-8-52 10,1 1 0,-1-1 0,1 0-1,-1 0 1,1 0 0,0 0 0,0 0 0,0 0-1,0 0 1,0 0 0,0 0 0,0 0-1,1 0 1,-1-1 0,1 1 0,-1 0 0,1-1-1,0 1 1,0-1 0,-1 0 0,1 0 0,0 0-1,1 1-9,0-2 5,-1 1-1,1-1 1,0 1 0,0-1-1,0 0 1,0 0-1,0 0 1,0 0-1,0-1 1,0 1 0,0-1-1,0 0 1,-1 0-1,1 0 1,2-1-5,5-3 6,0 0 0,-1-1 0,1 0-1,-1-1 1,0 0 0,-1 0 0,0-1 0,0 0 0,0 0-6,1-6 15,1 0 1,-2 0-1,0-1 1,0-1-1,-2 1 1,0-1-1,0 0 1,1-13-16,6-32 65,4-45-65,-12 63 12,-5 36-117,0-1 0,-1 1 0,0-1-1,0 1 1,-1-1 0,0 1-1,0 0 1,-1 0 0,0 0-1,0 0 1,0 1 0,-1-1 0,0 1-1,0 0 1,-1 0 0,0 0-1,0 1 1,0-1 0,-1 1-1,0 0 1,0 1 0,-2-2 105,-3 4-1985,-4 12 892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5T01:12:27.6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146 138 4505,'14'-62'2336,"-13"60"-2071,-1 1 0,1 0 0,-1 0-1,1-1 1,0 1 0,-1 0-1,1 0 1,0 0 0,0 0-1,0 0 1,0 0 0,0 0-1,0 0 1,0 1 0,0-1-1,0 0 1,0 1 0,1-1-1,-1 1 1,0-1 0,0 1 0,1-1-1,-1 1-264,33-7-559,-26 6 1090,44-18 326,-43 14-761,0 1 0,0 0 0,1 1 0,-1 0 0,1 1 0,0-1-1,0 2 1,0 0 0,0 0 0,0 0 0,0 2 0,0-1 0,5 2-96,-14-2 7,1 0 0,0 1 0,-1-1 0,1 1 0,-1-1 1,1 1-1,-1 0 0,1-1 0,-1 1 0,0 0 0,1 0 1,-1 0-1,0 0 0,0 0 0,0 1 0,0-1 0,0 0 1,0 1-1,0-1 0,0 0 0,0 1 0,0-1 1,-1 1-1,1 1-7,0 0 20,-1 0 1,1 1-1,-1-1 1,0 0 0,0 1-1,-1-1 1,1 0-1,-1 1 1,1-1 0,-1 0-1,0 0 1,0 1-21,-6 12 138,0-1 0,0 0 0,-1 0 0,-7 7-138,14-21 10,-101 154 815,-70 110-27,46-56-498,138-228-3823,-6 10 2660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5T01:12:27.6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69 7234,'-7'-10'2816,"7"1"-1896,6 4-55,9 1-41,1-3-56,7 4-136,3 2-88,1-4-168,5 5-88,4-4-136,2 0-64,2 1-24,-2 1 0,0-2-64,-2 0-464,4 0 344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5T01:12:27.6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 0 11290,'-7'5'4249,"-4"7"-3024,1 0-969,2-1-192,1-3-16,2-5-424,2-3-425,3-5-2255,3-4 1992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.xml"/><Relationship Id="rId18" Type="http://schemas.openxmlformats.org/officeDocument/2006/relationships/image" Target="../media/image22.png"/><Relationship Id="rId26" Type="http://schemas.openxmlformats.org/officeDocument/2006/relationships/image" Target="../media/image26.png"/><Relationship Id="rId39" Type="http://schemas.openxmlformats.org/officeDocument/2006/relationships/customXml" Target="../ink/ink15.xml"/><Relationship Id="rId21" Type="http://schemas.openxmlformats.org/officeDocument/2006/relationships/customXml" Target="../ink/ink6.xml"/><Relationship Id="rId34" Type="http://schemas.openxmlformats.org/officeDocument/2006/relationships/image" Target="../media/image30.png"/><Relationship Id="rId42" Type="http://schemas.openxmlformats.org/officeDocument/2006/relationships/image" Target="../media/image34.png"/><Relationship Id="rId47" Type="http://schemas.openxmlformats.org/officeDocument/2006/relationships/customXml" Target="../ink/ink19.xml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6" Type="http://schemas.openxmlformats.org/officeDocument/2006/relationships/image" Target="../media/image21.png"/><Relationship Id="rId29" Type="http://schemas.openxmlformats.org/officeDocument/2006/relationships/customXml" Target="../ink/ink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customXml" Target="../ink/ink1.xml"/><Relationship Id="rId24" Type="http://schemas.openxmlformats.org/officeDocument/2006/relationships/image" Target="../media/image25.png"/><Relationship Id="rId32" Type="http://schemas.openxmlformats.org/officeDocument/2006/relationships/image" Target="../media/image29.png"/><Relationship Id="rId37" Type="http://schemas.openxmlformats.org/officeDocument/2006/relationships/customXml" Target="../ink/ink14.xml"/><Relationship Id="rId40" Type="http://schemas.openxmlformats.org/officeDocument/2006/relationships/image" Target="../media/image33.png"/><Relationship Id="rId45" Type="http://schemas.openxmlformats.org/officeDocument/2006/relationships/customXml" Target="../ink/ink18.xml"/><Relationship Id="rId5" Type="http://schemas.openxmlformats.org/officeDocument/2006/relationships/image" Target="../media/image13.png"/><Relationship Id="rId15" Type="http://schemas.openxmlformats.org/officeDocument/2006/relationships/customXml" Target="../ink/ink3.xml"/><Relationship Id="rId23" Type="http://schemas.openxmlformats.org/officeDocument/2006/relationships/customXml" Target="../ink/ink7.xml"/><Relationship Id="rId28" Type="http://schemas.openxmlformats.org/officeDocument/2006/relationships/image" Target="../media/image27.png"/><Relationship Id="rId36" Type="http://schemas.openxmlformats.org/officeDocument/2006/relationships/image" Target="../media/image31.png"/><Relationship Id="rId10" Type="http://schemas.openxmlformats.org/officeDocument/2006/relationships/image" Target="../media/image18.png"/><Relationship Id="rId19" Type="http://schemas.openxmlformats.org/officeDocument/2006/relationships/customXml" Target="../ink/ink5.xml"/><Relationship Id="rId31" Type="http://schemas.openxmlformats.org/officeDocument/2006/relationships/customXml" Target="../ink/ink11.xml"/><Relationship Id="rId44" Type="http://schemas.openxmlformats.org/officeDocument/2006/relationships/image" Target="../media/image35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0.png"/><Relationship Id="rId22" Type="http://schemas.openxmlformats.org/officeDocument/2006/relationships/image" Target="../media/image24.png"/><Relationship Id="rId27" Type="http://schemas.openxmlformats.org/officeDocument/2006/relationships/customXml" Target="../ink/ink9.xml"/><Relationship Id="rId30" Type="http://schemas.openxmlformats.org/officeDocument/2006/relationships/image" Target="../media/image28.png"/><Relationship Id="rId35" Type="http://schemas.openxmlformats.org/officeDocument/2006/relationships/customXml" Target="../ink/ink13.xml"/><Relationship Id="rId43" Type="http://schemas.openxmlformats.org/officeDocument/2006/relationships/customXml" Target="../ink/ink17.xml"/><Relationship Id="rId48" Type="http://schemas.openxmlformats.org/officeDocument/2006/relationships/image" Target="../media/image37.png"/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12" Type="http://schemas.openxmlformats.org/officeDocument/2006/relationships/image" Target="../media/image19.png"/><Relationship Id="rId17" Type="http://schemas.openxmlformats.org/officeDocument/2006/relationships/customXml" Target="../ink/ink4.xml"/><Relationship Id="rId25" Type="http://schemas.openxmlformats.org/officeDocument/2006/relationships/customXml" Target="../ink/ink8.xml"/><Relationship Id="rId33" Type="http://schemas.openxmlformats.org/officeDocument/2006/relationships/customXml" Target="../ink/ink12.xml"/><Relationship Id="rId38" Type="http://schemas.openxmlformats.org/officeDocument/2006/relationships/image" Target="../media/image32.png"/><Relationship Id="rId46" Type="http://schemas.openxmlformats.org/officeDocument/2006/relationships/image" Target="../media/image36.png"/><Relationship Id="rId20" Type="http://schemas.openxmlformats.org/officeDocument/2006/relationships/image" Target="../media/image23.png"/><Relationship Id="rId41" Type="http://schemas.openxmlformats.org/officeDocument/2006/relationships/customXml" Target="../ink/ink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Inverse Proportion: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equations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757634" y="3885622"/>
                <a:ext cx="38689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𝑣𝑎𝑟𝑖𝑒𝑠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𝑖𝑛𝑣𝑒𝑟𝑠𝑒𝑙𝑦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𝑤𝑖𝑡h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634" y="3885622"/>
                <a:ext cx="3868944" cy="369332"/>
              </a:xfrm>
              <a:prstGeom prst="rect">
                <a:avLst/>
              </a:prstGeom>
              <a:blipFill>
                <a:blip r:embed="rId7"/>
                <a:stretch>
                  <a:fillRect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2955184" y="4589667"/>
                <a:ext cx="36535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𝑣𝑎𝑟𝑖𝑒𝑠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𝑖𝑛𝑣𝑒𝑟𝑠𝑒𝑙𝑦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𝑤𝑖𝑡h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184" y="4589667"/>
                <a:ext cx="3653564" cy="369332"/>
              </a:xfrm>
              <a:prstGeom prst="rect">
                <a:avLst/>
              </a:prstGeom>
              <a:blipFill>
                <a:blip r:embed="rId8"/>
                <a:stretch>
                  <a:fillRect l="-1669" r="-334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553081" y="5293712"/>
                <a:ext cx="403783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𝑣𝑎𝑟𝑖𝑒𝑠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𝑖𝑛𝑣𝑒𝑟𝑠𝑒𝑙𝑦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𝑤𝑖𝑡h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/>
              </a:p>
              <a:p>
                <a:pPr lvl="0" algn="r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081" y="5293712"/>
                <a:ext cx="4037837" cy="738664"/>
              </a:xfrm>
              <a:prstGeom prst="rect">
                <a:avLst/>
              </a:prstGeom>
              <a:blipFill>
                <a:blip r:embed="rId9"/>
                <a:stretch>
                  <a:fillRect l="-1360" r="-13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82412D0-A108-47C5-A960-235A48A6FC32}"/>
              </a:ext>
            </a:extLst>
          </p:cNvPr>
          <p:cNvSpPr txBox="1"/>
          <p:nvPr/>
        </p:nvSpPr>
        <p:spPr>
          <a:xfrm>
            <a:off x="225602" y="4280310"/>
            <a:ext cx="41909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 varies inversely with x + 3 </a:t>
            </a:r>
          </a:p>
          <a:p>
            <a:r>
              <a:rPr lang="en-GB" sz="2400" dirty="0"/>
              <a:t>When y = 52, x = 3. </a:t>
            </a:r>
          </a:p>
          <a:p>
            <a:r>
              <a:rPr lang="en-GB" sz="2400" dirty="0"/>
              <a:t>Find y when x = 5.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2F564A4-F580-4447-BE4D-BDEF2C070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01" y="778186"/>
            <a:ext cx="3835393" cy="206326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4DA1CCF-3DFD-4190-8B58-87437A6454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908228"/>
            <a:ext cx="4035601" cy="193322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875C7C4-C90E-42AE-B5CF-403A2CCD03DE}"/>
              </a:ext>
            </a:extLst>
          </p:cNvPr>
          <p:cNvSpPr txBox="1"/>
          <p:nvPr/>
        </p:nvSpPr>
        <p:spPr>
          <a:xfrm>
            <a:off x="4797596" y="4280310"/>
            <a:ext cx="41909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 varies inversely with 2x + 1 </a:t>
            </a:r>
          </a:p>
          <a:p>
            <a:r>
              <a:rPr lang="en-GB" sz="2400" dirty="0"/>
              <a:t>When y = 30, x = 4. </a:t>
            </a:r>
          </a:p>
          <a:p>
            <a:r>
              <a:rPr lang="en-GB" sz="2400" dirty="0"/>
              <a:t>Find y when x = 7.</a:t>
            </a: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CB4B2E9-714C-49F5-8A48-4A4E11317EDD}"/>
                  </a:ext>
                </a:extLst>
              </p:cNvPr>
              <p:cNvSpPr txBox="1"/>
              <p:nvPr/>
            </p:nvSpPr>
            <p:spPr>
              <a:xfrm>
                <a:off x="104932" y="834452"/>
                <a:ext cx="331282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1) y varies inversely with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/>
                  <a:t>  </a:t>
                </a:r>
              </a:p>
              <a:p>
                <a:r>
                  <a:rPr lang="en-GB" sz="2000" dirty="0"/>
                  <a:t>When y = 5, x = 6. </a:t>
                </a:r>
              </a:p>
              <a:p>
                <a:r>
                  <a:rPr lang="en-GB" sz="2000" dirty="0"/>
                  <a:t>Find y when x = 3.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CB4B2E9-714C-49F5-8A48-4A4E11317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2" y="834452"/>
                <a:ext cx="3312826" cy="1015663"/>
              </a:xfrm>
              <a:prstGeom prst="rect">
                <a:avLst/>
              </a:prstGeom>
              <a:blipFill>
                <a:blip r:embed="rId2"/>
                <a:stretch>
                  <a:fillRect l="-1838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D3BCB7B-05CD-4AB8-A022-02B64E0395ED}"/>
                  </a:ext>
                </a:extLst>
              </p:cNvPr>
              <p:cNvSpPr txBox="1"/>
              <p:nvPr/>
            </p:nvSpPr>
            <p:spPr>
              <a:xfrm>
                <a:off x="104932" y="1986744"/>
                <a:ext cx="331282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2) y varies inversely with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/>
                  <a:t>  </a:t>
                </a:r>
              </a:p>
              <a:p>
                <a:r>
                  <a:rPr lang="en-GB" sz="2000" dirty="0"/>
                  <a:t>When y = 5, x = 6. </a:t>
                </a:r>
              </a:p>
              <a:p>
                <a:r>
                  <a:rPr lang="en-GB" sz="2000" dirty="0"/>
                  <a:t>Find y when x = 3.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D3BCB7B-05CD-4AB8-A022-02B64E039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2" y="1986744"/>
                <a:ext cx="3312826" cy="1015663"/>
              </a:xfrm>
              <a:prstGeom prst="rect">
                <a:avLst/>
              </a:prstGeom>
              <a:blipFill>
                <a:blip r:embed="rId3"/>
                <a:stretch>
                  <a:fillRect l="-1838" t="-3593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2170FBA-B3C0-421B-A9D9-C6F970C5860D}"/>
                  </a:ext>
                </a:extLst>
              </p:cNvPr>
              <p:cNvSpPr txBox="1"/>
              <p:nvPr/>
            </p:nvSpPr>
            <p:spPr>
              <a:xfrm>
                <a:off x="104932" y="3150593"/>
                <a:ext cx="3312826" cy="104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3) y varies inversely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/>
                  <a:t>  </a:t>
                </a:r>
              </a:p>
              <a:p>
                <a:r>
                  <a:rPr lang="en-GB" sz="2000" dirty="0"/>
                  <a:t>When y = 5, x = 6. </a:t>
                </a:r>
              </a:p>
              <a:p>
                <a:r>
                  <a:rPr lang="en-GB" sz="2000" dirty="0"/>
                  <a:t>Find y when x = 3.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2170FBA-B3C0-421B-A9D9-C6F970C58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2" y="3150593"/>
                <a:ext cx="3312826" cy="1042017"/>
              </a:xfrm>
              <a:prstGeom prst="rect">
                <a:avLst/>
              </a:prstGeom>
              <a:blipFill>
                <a:blip r:embed="rId4"/>
                <a:stretch>
                  <a:fillRect l="-1838" t="-3509" b="-70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F32E254-9DAC-42B1-BB5B-8361772CDD83}"/>
                  </a:ext>
                </a:extLst>
              </p:cNvPr>
              <p:cNvSpPr txBox="1"/>
              <p:nvPr/>
            </p:nvSpPr>
            <p:spPr>
              <a:xfrm>
                <a:off x="104932" y="4323356"/>
                <a:ext cx="3312826" cy="104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4) y varies inversely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/>
                  <a:t>  </a:t>
                </a:r>
              </a:p>
              <a:p>
                <a:r>
                  <a:rPr lang="en-GB" sz="2000" dirty="0"/>
                  <a:t>When y = 5, x = 6. </a:t>
                </a:r>
              </a:p>
              <a:p>
                <a:r>
                  <a:rPr lang="en-GB" sz="2000" dirty="0"/>
                  <a:t>Find y when x = 1.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F32E254-9DAC-42B1-BB5B-8361772CD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2" y="4323356"/>
                <a:ext cx="3312826" cy="1042017"/>
              </a:xfrm>
              <a:prstGeom prst="rect">
                <a:avLst/>
              </a:prstGeom>
              <a:blipFill>
                <a:blip r:embed="rId5"/>
                <a:stretch>
                  <a:fillRect l="-1838" t="-2924" b="-70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7EBC603-B343-4EC0-9B67-802901646368}"/>
                  </a:ext>
                </a:extLst>
              </p:cNvPr>
              <p:cNvSpPr txBox="1"/>
              <p:nvPr/>
            </p:nvSpPr>
            <p:spPr>
              <a:xfrm>
                <a:off x="104932" y="5508442"/>
                <a:ext cx="376221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5) y varies inversely with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2000" dirty="0"/>
              </a:p>
              <a:p>
                <a:r>
                  <a:rPr lang="en-GB" sz="2000" dirty="0"/>
                  <a:t>When y = 5, x = 6. </a:t>
                </a:r>
              </a:p>
              <a:p>
                <a:r>
                  <a:rPr lang="en-GB" sz="2000" dirty="0"/>
                  <a:t>Find y when x = 3.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7EBC603-B343-4EC0-9B67-8029016463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2" y="5508442"/>
                <a:ext cx="3762218" cy="1015663"/>
              </a:xfrm>
              <a:prstGeom prst="rect">
                <a:avLst/>
              </a:prstGeom>
              <a:blipFill>
                <a:blip r:embed="rId6"/>
                <a:stretch>
                  <a:fillRect l="-1621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1159FE0-8A34-48F9-AAD1-4D8081919022}"/>
                  </a:ext>
                </a:extLst>
              </p:cNvPr>
              <p:cNvSpPr txBox="1"/>
              <p:nvPr/>
            </p:nvSpPr>
            <p:spPr>
              <a:xfrm>
                <a:off x="4572000" y="834452"/>
                <a:ext cx="376221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6) y varies inversely with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2000" dirty="0"/>
              </a:p>
              <a:p>
                <a:r>
                  <a:rPr lang="en-GB" sz="2000" dirty="0"/>
                  <a:t>When y = 5, x = 6. </a:t>
                </a:r>
              </a:p>
              <a:p>
                <a:r>
                  <a:rPr lang="en-GB" sz="2000" dirty="0"/>
                  <a:t>Find y when x = 1.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1159FE0-8A34-48F9-AAD1-4D80819190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834452"/>
                <a:ext cx="3762218" cy="1015663"/>
              </a:xfrm>
              <a:prstGeom prst="rect">
                <a:avLst/>
              </a:prstGeom>
              <a:blipFill>
                <a:blip r:embed="rId7"/>
                <a:stretch>
                  <a:fillRect l="-1621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857857E-4116-47AE-A792-276E1E899A0F}"/>
                  </a:ext>
                </a:extLst>
              </p:cNvPr>
              <p:cNvSpPr txBox="1"/>
              <p:nvPr/>
            </p:nvSpPr>
            <p:spPr>
              <a:xfrm>
                <a:off x="4572000" y="1986743"/>
                <a:ext cx="376221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7) y varies inversely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  <a:p>
                <a:r>
                  <a:rPr lang="en-GB" sz="2000" dirty="0"/>
                  <a:t>When y = 5, x = 6. </a:t>
                </a:r>
              </a:p>
              <a:p>
                <a:r>
                  <a:rPr lang="en-GB" sz="2000" dirty="0"/>
                  <a:t>Find y when x = 3.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857857E-4116-47AE-A792-276E1E899A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6743"/>
                <a:ext cx="3762218" cy="1015663"/>
              </a:xfrm>
              <a:prstGeom prst="rect">
                <a:avLst/>
              </a:prstGeom>
              <a:blipFill>
                <a:blip r:embed="rId8"/>
                <a:stretch>
                  <a:fillRect l="-1621" t="-3593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A4DD9F-5AA5-4713-88A5-5F6D2569BC62}"/>
                  </a:ext>
                </a:extLst>
              </p:cNvPr>
              <p:cNvSpPr txBox="1"/>
              <p:nvPr/>
            </p:nvSpPr>
            <p:spPr>
              <a:xfrm>
                <a:off x="4572000" y="3169640"/>
                <a:ext cx="376221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8) y varies inversely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  <a:p>
                <a:r>
                  <a:rPr lang="en-GB" sz="2000" dirty="0"/>
                  <a:t>When y = 5, x = 3. </a:t>
                </a:r>
              </a:p>
              <a:p>
                <a:r>
                  <a:rPr lang="en-GB" sz="2000" dirty="0"/>
                  <a:t>Find y when x = 0.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A4DD9F-5AA5-4713-88A5-5F6D2569B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169640"/>
                <a:ext cx="3762218" cy="1015663"/>
              </a:xfrm>
              <a:prstGeom prst="rect">
                <a:avLst/>
              </a:prstGeom>
              <a:blipFill>
                <a:blip r:embed="rId9"/>
                <a:stretch>
                  <a:fillRect l="-1621" t="-3593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4EB50D-AF84-4297-93DA-49C7C8CFEAC9}"/>
                  </a:ext>
                </a:extLst>
              </p:cNvPr>
              <p:cNvSpPr txBox="1"/>
              <p:nvPr/>
            </p:nvSpPr>
            <p:spPr>
              <a:xfrm>
                <a:off x="4572000" y="4323356"/>
                <a:ext cx="376221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9) y varies inversely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  <a:p>
                <a:r>
                  <a:rPr lang="en-GB" sz="2000" dirty="0"/>
                  <a:t>When y = 5, x = 6. </a:t>
                </a:r>
              </a:p>
              <a:p>
                <a:r>
                  <a:rPr lang="en-GB" sz="2000" dirty="0"/>
                  <a:t>Find y when x = 3.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4EB50D-AF84-4297-93DA-49C7C8CFEA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323356"/>
                <a:ext cx="3762218" cy="1015663"/>
              </a:xfrm>
              <a:prstGeom prst="rect">
                <a:avLst/>
              </a:prstGeom>
              <a:blipFill>
                <a:blip r:embed="rId10"/>
                <a:stretch>
                  <a:fillRect l="-1621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itle 1">
            <a:extLst>
              <a:ext uri="{FF2B5EF4-FFF2-40B4-BE49-F238E27FC236}">
                <a16:creationId xmlns:a16="http://schemas.microsoft.com/office/drawing/2014/main" id="{B0166A2B-5B38-48E0-9880-A8B89B054E7D}"/>
              </a:ext>
            </a:extLst>
          </p:cNvPr>
          <p:cNvSpPr txBox="1">
            <a:spLocks/>
          </p:cNvSpPr>
          <p:nvPr/>
        </p:nvSpPr>
        <p:spPr>
          <a:xfrm>
            <a:off x="0" y="3"/>
            <a:ext cx="9144000" cy="681035"/>
          </a:xfrm>
          <a:prstGeom prst="rect">
            <a:avLst/>
          </a:prstGeom>
          <a:solidFill>
            <a:srgbClr val="4472C4"/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E1F5EE-4752-42F6-B872-1FEA182F3897}"/>
                  </a:ext>
                </a:extLst>
              </p:cNvPr>
              <p:cNvSpPr txBox="1"/>
              <p:nvPr/>
            </p:nvSpPr>
            <p:spPr>
              <a:xfrm>
                <a:off x="104932" y="834452"/>
                <a:ext cx="331282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1) y varies inversely with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/>
                  <a:t>  </a:t>
                </a:r>
              </a:p>
              <a:p>
                <a:r>
                  <a:rPr lang="en-GB" sz="2000" dirty="0"/>
                  <a:t>When y = 5, x = 6. </a:t>
                </a:r>
              </a:p>
              <a:p>
                <a:r>
                  <a:rPr lang="en-GB" sz="2000" dirty="0"/>
                  <a:t>Find y when x = 3.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E1F5EE-4752-42F6-B872-1FEA182F3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2" y="834452"/>
                <a:ext cx="3312826" cy="1015663"/>
              </a:xfrm>
              <a:prstGeom prst="rect">
                <a:avLst/>
              </a:prstGeom>
              <a:blipFill>
                <a:blip r:embed="rId2"/>
                <a:stretch>
                  <a:fillRect l="-1838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7BA476D-0C63-43B3-BC5A-F1E92CBAA923}"/>
                  </a:ext>
                </a:extLst>
              </p:cNvPr>
              <p:cNvSpPr txBox="1"/>
              <p:nvPr/>
            </p:nvSpPr>
            <p:spPr>
              <a:xfrm>
                <a:off x="104932" y="1986744"/>
                <a:ext cx="331282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2) y varies inversely with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/>
                  <a:t>  </a:t>
                </a:r>
              </a:p>
              <a:p>
                <a:r>
                  <a:rPr lang="en-GB" sz="2000" dirty="0"/>
                  <a:t>When y = 5, x = 6. </a:t>
                </a:r>
              </a:p>
              <a:p>
                <a:r>
                  <a:rPr lang="en-GB" sz="2000" dirty="0"/>
                  <a:t>Find y when x = 3.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7BA476D-0C63-43B3-BC5A-F1E92CBAA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2" y="1986744"/>
                <a:ext cx="3312826" cy="1015663"/>
              </a:xfrm>
              <a:prstGeom prst="rect">
                <a:avLst/>
              </a:prstGeom>
              <a:blipFill>
                <a:blip r:embed="rId3"/>
                <a:stretch>
                  <a:fillRect l="-1838" t="-3593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F0254A1-64EF-4BAE-8354-665FF29CE667}"/>
                  </a:ext>
                </a:extLst>
              </p:cNvPr>
              <p:cNvSpPr txBox="1"/>
              <p:nvPr/>
            </p:nvSpPr>
            <p:spPr>
              <a:xfrm>
                <a:off x="104932" y="3150593"/>
                <a:ext cx="3312826" cy="104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3) y varies inversely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/>
                  <a:t>  </a:t>
                </a:r>
              </a:p>
              <a:p>
                <a:r>
                  <a:rPr lang="en-GB" sz="2000" dirty="0"/>
                  <a:t>When y = 5, x = 6. </a:t>
                </a:r>
              </a:p>
              <a:p>
                <a:r>
                  <a:rPr lang="en-GB" sz="2000" dirty="0"/>
                  <a:t>Find y when x = 3.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F0254A1-64EF-4BAE-8354-665FF29CE6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2" y="3150593"/>
                <a:ext cx="3312826" cy="1042017"/>
              </a:xfrm>
              <a:prstGeom prst="rect">
                <a:avLst/>
              </a:prstGeom>
              <a:blipFill>
                <a:blip r:embed="rId4"/>
                <a:stretch>
                  <a:fillRect l="-1838" t="-3509" b="-70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FEBB2D-D69B-4667-8F87-344885AFBBB9}"/>
                  </a:ext>
                </a:extLst>
              </p:cNvPr>
              <p:cNvSpPr txBox="1"/>
              <p:nvPr/>
            </p:nvSpPr>
            <p:spPr>
              <a:xfrm>
                <a:off x="104932" y="4323356"/>
                <a:ext cx="3312826" cy="104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4) y varies inversely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/>
                  <a:t>  </a:t>
                </a:r>
              </a:p>
              <a:p>
                <a:r>
                  <a:rPr lang="en-GB" sz="2000" dirty="0"/>
                  <a:t>When y = 5, x = 6. </a:t>
                </a:r>
              </a:p>
              <a:p>
                <a:r>
                  <a:rPr lang="en-GB" sz="2000" dirty="0"/>
                  <a:t>Find y when x = 1.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FEBB2D-D69B-4667-8F87-344885AFB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2" y="4323356"/>
                <a:ext cx="3312826" cy="1042017"/>
              </a:xfrm>
              <a:prstGeom prst="rect">
                <a:avLst/>
              </a:prstGeom>
              <a:blipFill>
                <a:blip r:embed="rId5"/>
                <a:stretch>
                  <a:fillRect l="-1838" t="-2924" b="-70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208E9E4-A3CF-4D03-BA7B-0111647B2DD2}"/>
                  </a:ext>
                </a:extLst>
              </p:cNvPr>
              <p:cNvSpPr txBox="1"/>
              <p:nvPr/>
            </p:nvSpPr>
            <p:spPr>
              <a:xfrm>
                <a:off x="104932" y="5508442"/>
                <a:ext cx="376221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5) y varies inversely with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2000" dirty="0"/>
              </a:p>
              <a:p>
                <a:r>
                  <a:rPr lang="en-GB" sz="2000" dirty="0"/>
                  <a:t>When y = 5, x = 6. </a:t>
                </a:r>
              </a:p>
              <a:p>
                <a:r>
                  <a:rPr lang="en-GB" sz="2000" dirty="0"/>
                  <a:t>Find y when x = 3.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208E9E4-A3CF-4D03-BA7B-0111647B2D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2" y="5508442"/>
                <a:ext cx="3762218" cy="1015663"/>
              </a:xfrm>
              <a:prstGeom prst="rect">
                <a:avLst/>
              </a:prstGeom>
              <a:blipFill>
                <a:blip r:embed="rId6"/>
                <a:stretch>
                  <a:fillRect l="-1621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E6FF0E7-697A-4473-BE8B-09096636E17A}"/>
                  </a:ext>
                </a:extLst>
              </p:cNvPr>
              <p:cNvSpPr txBox="1"/>
              <p:nvPr/>
            </p:nvSpPr>
            <p:spPr>
              <a:xfrm>
                <a:off x="4572000" y="834452"/>
                <a:ext cx="376221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6) y varies inversely with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2000" dirty="0"/>
              </a:p>
              <a:p>
                <a:r>
                  <a:rPr lang="en-GB" sz="2000" dirty="0"/>
                  <a:t>When y = 5, x = 6. </a:t>
                </a:r>
              </a:p>
              <a:p>
                <a:r>
                  <a:rPr lang="en-GB" sz="2000" dirty="0"/>
                  <a:t>Find y when x = 1.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E6FF0E7-697A-4473-BE8B-09096636E1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834452"/>
                <a:ext cx="3762218" cy="1015663"/>
              </a:xfrm>
              <a:prstGeom prst="rect">
                <a:avLst/>
              </a:prstGeom>
              <a:blipFill>
                <a:blip r:embed="rId7"/>
                <a:stretch>
                  <a:fillRect l="-1621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AEA1C9C-FBD4-4DC4-ABAA-2F6C55290AD5}"/>
                  </a:ext>
                </a:extLst>
              </p:cNvPr>
              <p:cNvSpPr txBox="1"/>
              <p:nvPr/>
            </p:nvSpPr>
            <p:spPr>
              <a:xfrm>
                <a:off x="4572000" y="1986743"/>
                <a:ext cx="376221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7) y varies inversely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  <a:p>
                <a:r>
                  <a:rPr lang="en-GB" sz="2000" dirty="0"/>
                  <a:t>When y = 5, x = 6. </a:t>
                </a:r>
              </a:p>
              <a:p>
                <a:r>
                  <a:rPr lang="en-GB" sz="2000" dirty="0"/>
                  <a:t>Find y when x = 3.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AEA1C9C-FBD4-4DC4-ABAA-2F6C55290A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6743"/>
                <a:ext cx="3762218" cy="1015663"/>
              </a:xfrm>
              <a:prstGeom prst="rect">
                <a:avLst/>
              </a:prstGeom>
              <a:blipFill>
                <a:blip r:embed="rId8"/>
                <a:stretch>
                  <a:fillRect l="-1621" t="-3593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2C377E9-52F0-4603-8EA0-73056A2BCD88}"/>
                  </a:ext>
                </a:extLst>
              </p:cNvPr>
              <p:cNvSpPr txBox="1"/>
              <p:nvPr/>
            </p:nvSpPr>
            <p:spPr>
              <a:xfrm>
                <a:off x="4572000" y="3169640"/>
                <a:ext cx="376221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8) y varies inversely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  <a:p>
                <a:r>
                  <a:rPr lang="en-GB" sz="2000" dirty="0"/>
                  <a:t>When y = 5, x = 3. </a:t>
                </a:r>
              </a:p>
              <a:p>
                <a:r>
                  <a:rPr lang="en-GB" sz="2000" dirty="0"/>
                  <a:t>Find y when x = 0.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2C377E9-52F0-4603-8EA0-73056A2BCD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169640"/>
                <a:ext cx="3762218" cy="1015663"/>
              </a:xfrm>
              <a:prstGeom prst="rect">
                <a:avLst/>
              </a:prstGeom>
              <a:blipFill>
                <a:blip r:embed="rId9"/>
                <a:stretch>
                  <a:fillRect l="-1621" t="-3593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8B0094-8EFB-4C6A-B3C3-0CF94C530A59}"/>
                  </a:ext>
                </a:extLst>
              </p:cNvPr>
              <p:cNvSpPr txBox="1"/>
              <p:nvPr/>
            </p:nvSpPr>
            <p:spPr>
              <a:xfrm>
                <a:off x="4572000" y="4323356"/>
                <a:ext cx="376221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9) y varies inversely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  <a:p>
                <a:r>
                  <a:rPr lang="en-GB" sz="2000" dirty="0"/>
                  <a:t>When y = 5, x = 6. </a:t>
                </a:r>
              </a:p>
              <a:p>
                <a:r>
                  <a:rPr lang="en-GB" sz="2000" dirty="0"/>
                  <a:t>Find y when x = 3.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8B0094-8EFB-4C6A-B3C3-0CF94C530A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323356"/>
                <a:ext cx="3762218" cy="1015663"/>
              </a:xfrm>
              <a:prstGeom prst="rect">
                <a:avLst/>
              </a:prstGeom>
              <a:blipFill>
                <a:blip r:embed="rId10"/>
                <a:stretch>
                  <a:fillRect l="-1621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6B58F373-9038-4987-BF71-59E1D6CCE572}"/>
                  </a:ext>
                </a:extLst>
              </p14:cNvPr>
              <p14:cNvContentPartPr/>
              <p14:nvPr/>
            </p14:nvContentPartPr>
            <p14:xfrm>
              <a:off x="2718068" y="1311683"/>
              <a:ext cx="262440" cy="2800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6B58F373-9038-4987-BF71-59E1D6CCE57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709056" y="1302671"/>
                <a:ext cx="280104" cy="2977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B612D4AD-6850-4371-ADB8-F64AF59BAEEA}"/>
                  </a:ext>
                </a:extLst>
              </p14:cNvPr>
              <p14:cNvContentPartPr/>
              <p14:nvPr/>
            </p14:nvContentPartPr>
            <p14:xfrm>
              <a:off x="2819588" y="2509403"/>
              <a:ext cx="7560" cy="2178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B612D4AD-6850-4371-ADB8-F64AF59BAEE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810588" y="2500403"/>
                <a:ext cx="2520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A85A5288-C6DB-4C49-81E9-B376FBC1A70D}"/>
                  </a:ext>
                </a:extLst>
              </p14:cNvPr>
              <p14:cNvContentPartPr/>
              <p14:nvPr/>
            </p14:nvContentPartPr>
            <p14:xfrm>
              <a:off x="2958188" y="2449643"/>
              <a:ext cx="129240" cy="30132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A85A5288-C6DB-4C49-81E9-B376FBC1A70D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949188" y="2440654"/>
                <a:ext cx="146880" cy="3189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9D47935A-1A99-43FC-AF93-8CE4274A3BFA}"/>
                  </a:ext>
                </a:extLst>
              </p14:cNvPr>
              <p14:cNvContentPartPr/>
              <p14:nvPr/>
            </p14:nvContentPartPr>
            <p14:xfrm>
              <a:off x="2543828" y="3690203"/>
              <a:ext cx="224280" cy="315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9D47935A-1A99-43FC-AF93-8CE4274A3BFA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534828" y="3681203"/>
                <a:ext cx="241920" cy="33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AB71D3B1-80A9-4162-BA8D-6BA7EDF874A1}"/>
                  </a:ext>
                </a:extLst>
              </p14:cNvPr>
              <p14:cNvContentPartPr/>
              <p14:nvPr/>
            </p14:nvContentPartPr>
            <p14:xfrm>
              <a:off x="2865308" y="3675443"/>
              <a:ext cx="162000" cy="324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AB71D3B1-80A9-4162-BA8D-6BA7EDF874A1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856308" y="3666443"/>
                <a:ext cx="179640" cy="34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72819D69-B9ED-4406-B25C-DB29031F8701}"/>
                  </a:ext>
                </a:extLst>
              </p14:cNvPr>
              <p14:cNvContentPartPr/>
              <p14:nvPr/>
            </p14:nvContentPartPr>
            <p14:xfrm>
              <a:off x="2633152" y="4836398"/>
              <a:ext cx="386640" cy="2775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72819D69-B9ED-4406-B25C-DB29031F8701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624152" y="4827398"/>
                <a:ext cx="404280" cy="29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2FD7FE36-D946-42B4-BEA9-BE30938E6B33}"/>
                  </a:ext>
                </a:extLst>
              </p14:cNvPr>
              <p14:cNvContentPartPr/>
              <p14:nvPr/>
            </p14:nvContentPartPr>
            <p14:xfrm>
              <a:off x="2566192" y="6020798"/>
              <a:ext cx="162360" cy="2829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2FD7FE36-D946-42B4-BEA9-BE30938E6B33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557192" y="6011798"/>
                <a:ext cx="180000" cy="30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C7872F5-28D5-432B-9F16-8741C415221A}"/>
                  </a:ext>
                </a:extLst>
              </p14:cNvPr>
              <p14:cNvContentPartPr/>
              <p14:nvPr/>
            </p14:nvContentPartPr>
            <p14:xfrm>
              <a:off x="2562952" y="6133478"/>
              <a:ext cx="148320" cy="252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C7872F5-28D5-432B-9F16-8741C415221A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553952" y="6124478"/>
                <a:ext cx="165960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60F6FA12-FAC4-48A6-B770-69A994DA9B0A}"/>
                  </a:ext>
                </a:extLst>
              </p14:cNvPr>
              <p14:cNvContentPartPr/>
              <p14:nvPr/>
            </p14:nvContentPartPr>
            <p14:xfrm>
              <a:off x="2768152" y="6300158"/>
              <a:ext cx="19080" cy="1872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60F6FA12-FAC4-48A6-B770-69A994DA9B0A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758979" y="6291158"/>
                <a:ext cx="37059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30EC3690-9759-4337-B519-AEEB939703C7}"/>
                  </a:ext>
                </a:extLst>
              </p14:cNvPr>
              <p14:cNvContentPartPr/>
              <p14:nvPr/>
            </p14:nvContentPartPr>
            <p14:xfrm>
              <a:off x="7629465" y="1328483"/>
              <a:ext cx="510840" cy="3819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30EC3690-9759-4337-B519-AEEB939703C7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620459" y="1319483"/>
                <a:ext cx="528492" cy="39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7DFA4C6-0595-4B3C-B230-C497BF340E78}"/>
                  </a:ext>
                </a:extLst>
              </p14:cNvPr>
              <p14:cNvContentPartPr/>
              <p14:nvPr/>
            </p14:nvContentPartPr>
            <p14:xfrm>
              <a:off x="7160745" y="1292843"/>
              <a:ext cx="316800" cy="37980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7DFA4C6-0595-4B3C-B230-C497BF340E78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151745" y="1283843"/>
                <a:ext cx="334440" cy="39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21B7123A-80C2-4B31-B4E6-1281D7B2065B}"/>
                  </a:ext>
                </a:extLst>
              </p14:cNvPr>
              <p14:cNvContentPartPr/>
              <p14:nvPr/>
            </p14:nvContentPartPr>
            <p14:xfrm>
              <a:off x="7371345" y="2519003"/>
              <a:ext cx="51840" cy="30132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21B7123A-80C2-4B31-B4E6-1281D7B2065B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362345" y="2509992"/>
                <a:ext cx="69480" cy="3189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A5C285C6-D257-4B86-ABD2-47AFD2AA1C36}"/>
                  </a:ext>
                </a:extLst>
              </p14:cNvPr>
              <p14:cNvContentPartPr/>
              <p14:nvPr/>
            </p14:nvContentPartPr>
            <p14:xfrm>
              <a:off x="7970385" y="2498123"/>
              <a:ext cx="126360" cy="3049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A5C285C6-D257-4B86-ABD2-47AFD2AA1C36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961385" y="2489134"/>
                <a:ext cx="144000" cy="3225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CCF22649-9FA4-4DAD-9110-ECB15FCACAC1}"/>
                  </a:ext>
                </a:extLst>
              </p14:cNvPr>
              <p14:cNvContentPartPr/>
              <p14:nvPr/>
            </p14:nvContentPartPr>
            <p14:xfrm>
              <a:off x="7612905" y="2465003"/>
              <a:ext cx="181800" cy="33336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CCF22649-9FA4-4DAD-9110-ECB15FCACAC1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603905" y="2456003"/>
                <a:ext cx="199440" cy="35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72A5CEA2-846D-4122-90BC-51D5DC01CFD7}"/>
                  </a:ext>
                </a:extLst>
              </p14:cNvPr>
              <p14:cNvContentPartPr/>
              <p14:nvPr/>
            </p14:nvContentPartPr>
            <p14:xfrm>
              <a:off x="8324265" y="2445563"/>
              <a:ext cx="252720" cy="3477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72A5CEA2-846D-4122-90BC-51D5DC01CFD7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8315265" y="2436563"/>
                <a:ext cx="270360" cy="36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04157C94-A02B-484E-A4B5-649F38188AD3}"/>
                  </a:ext>
                </a:extLst>
              </p14:cNvPr>
              <p14:cNvContentPartPr/>
              <p14:nvPr/>
            </p14:nvContentPartPr>
            <p14:xfrm>
              <a:off x="7324905" y="3691523"/>
              <a:ext cx="269280" cy="2631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04157C94-A02B-484E-A4B5-649F38188AD3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7315905" y="3682511"/>
                <a:ext cx="286920" cy="2808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D45DCBCA-2459-479C-9C81-24EDDF62ECFC}"/>
                  </a:ext>
                </a:extLst>
              </p14:cNvPr>
              <p14:cNvContentPartPr/>
              <p14:nvPr/>
            </p14:nvContentPartPr>
            <p14:xfrm>
              <a:off x="7852665" y="3619163"/>
              <a:ext cx="246960" cy="30852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D45DCBCA-2459-479C-9C81-24EDDF62ECFC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7843665" y="3610163"/>
                <a:ext cx="264600" cy="3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8D27E90F-BD4F-4306-A59C-5D7D1CBC7A3F}"/>
                  </a:ext>
                </a:extLst>
              </p14:cNvPr>
              <p14:cNvContentPartPr/>
              <p14:nvPr/>
            </p14:nvContentPartPr>
            <p14:xfrm>
              <a:off x="7486838" y="4826678"/>
              <a:ext cx="162000" cy="32760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8D27E90F-BD4F-4306-A59C-5D7D1CBC7A3F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7477838" y="4817678"/>
                <a:ext cx="179640" cy="34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4873250C-E058-4883-A0D1-38DB8B7D7312}"/>
                  </a:ext>
                </a:extLst>
              </p14:cNvPr>
              <p14:cNvContentPartPr/>
              <p14:nvPr/>
            </p14:nvContentPartPr>
            <p14:xfrm>
              <a:off x="7829198" y="4856918"/>
              <a:ext cx="226440" cy="31356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4873250C-E058-4883-A0D1-38DB8B7D7312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7820184" y="4847918"/>
                <a:ext cx="244108" cy="331200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Title 1">
            <a:extLst>
              <a:ext uri="{FF2B5EF4-FFF2-40B4-BE49-F238E27FC236}">
                <a16:creationId xmlns:a16="http://schemas.microsoft.com/office/drawing/2014/main" id="{FC3578AA-E261-478A-B5CC-E2084DE96169}"/>
              </a:ext>
            </a:extLst>
          </p:cNvPr>
          <p:cNvSpPr txBox="1">
            <a:spLocks/>
          </p:cNvSpPr>
          <p:nvPr/>
        </p:nvSpPr>
        <p:spPr>
          <a:xfrm>
            <a:off x="0" y="3"/>
            <a:ext cx="9144000" cy="681035"/>
          </a:xfrm>
          <a:prstGeom prst="rect">
            <a:avLst/>
          </a:prstGeom>
          <a:solidFill>
            <a:srgbClr val="4472C4"/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510</Words>
  <Application>Microsoft Office PowerPoint</Application>
  <PresentationFormat>On-screen Show (4:3)</PresentationFormat>
  <Paragraphs>75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Inverse Proportion: equations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110</cp:revision>
  <dcterms:created xsi:type="dcterms:W3CDTF">2018-01-26T08:52:52Z</dcterms:created>
  <dcterms:modified xsi:type="dcterms:W3CDTF">2019-08-26T08:34:44Z</dcterms:modified>
</cp:coreProperties>
</file>