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62" d="100"/>
          <a:sy n="62" d="100"/>
        </p:scale>
        <p:origin x="114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16 (base 2) = 10000	20 (base 2) = 10100</a:t>
            </a:r>
          </a:p>
          <a:p>
            <a:r>
              <a:rPr lang="en-GB" dirty="0"/>
              <a:t>43 (base 3) = 1121	43 (base 6) = 111</a:t>
            </a:r>
          </a:p>
          <a:p>
            <a:r>
              <a:rPr lang="en-GB" dirty="0"/>
              <a:t>43 (base 16) = 2B	64 (base 16) = 40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Converting from denary to different bases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574560" y="3870057"/>
                <a:ext cx="12984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560" y="3870057"/>
                <a:ext cx="1298433" cy="369332"/>
              </a:xfrm>
              <a:prstGeom prst="rect">
                <a:avLst/>
              </a:prstGeom>
              <a:blipFill>
                <a:blip r:embed="rId8"/>
                <a:stretch>
                  <a:fillRect l="-6573" t="-26667" r="-1455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470365" y="4731960"/>
                <a:ext cx="14026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54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(base 5)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365" y="4731960"/>
                <a:ext cx="1402628" cy="369332"/>
              </a:xfrm>
              <a:prstGeom prst="rect">
                <a:avLst/>
              </a:prstGeom>
              <a:blipFill>
                <a:blip r:embed="rId9"/>
                <a:stretch>
                  <a:fillRect l="-6522" t="-24590" r="-1347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298646" y="5663044"/>
                <a:ext cx="15565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4 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646" y="5663044"/>
                <a:ext cx="1556516" cy="369332"/>
              </a:xfrm>
              <a:prstGeom prst="rect">
                <a:avLst/>
              </a:prstGeom>
              <a:blipFill>
                <a:blip r:embed="rId10"/>
                <a:stretch>
                  <a:fillRect l="-5490" t="-26230" r="-12157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83700" y="662005"/>
                <a:ext cx="18739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662005"/>
                <a:ext cx="1873911" cy="492443"/>
              </a:xfrm>
              <a:prstGeom prst="rect">
                <a:avLst/>
              </a:prstGeom>
              <a:blipFill>
                <a:blip r:embed="rId4"/>
                <a:stretch>
                  <a:fillRect t="-25000" r="-12378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4895003" y="662005"/>
                <a:ext cx="18739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20 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2)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662005"/>
                <a:ext cx="1873911" cy="492443"/>
              </a:xfrm>
              <a:prstGeom prst="rect">
                <a:avLst/>
              </a:prstGeom>
              <a:blipFill>
                <a:blip r:embed="rId5"/>
                <a:stretch>
                  <a:fillRect t="-25000" r="-12378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371408" y="2754790"/>
                <a:ext cx="18739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43 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3)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8" y="2754790"/>
                <a:ext cx="1873911" cy="492443"/>
              </a:xfrm>
              <a:prstGeom prst="rect">
                <a:avLst/>
              </a:prstGeom>
              <a:blipFill>
                <a:blip r:embed="rId6"/>
                <a:stretch>
                  <a:fillRect t="-24691" r="-12378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95003" y="2754789"/>
                <a:ext cx="18739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6)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2754789"/>
                <a:ext cx="1873911" cy="492443"/>
              </a:xfrm>
              <a:prstGeom prst="rect">
                <a:avLst/>
              </a:prstGeom>
              <a:blipFill>
                <a:blip r:embed="rId7"/>
                <a:stretch>
                  <a:fillRect t="-24691" r="-12378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371407" y="4601353"/>
                <a:ext cx="20823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43 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7" y="4601353"/>
                <a:ext cx="2082301" cy="492443"/>
              </a:xfrm>
              <a:prstGeom prst="rect">
                <a:avLst/>
              </a:prstGeom>
              <a:blipFill>
                <a:blip r:embed="rId8"/>
                <a:stretch>
                  <a:fillRect t="-24691" r="-10819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770512" y="4520232"/>
                <a:ext cx="20823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(base 16)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512" y="4520232"/>
                <a:ext cx="2082301" cy="492443"/>
              </a:xfrm>
              <a:prstGeom prst="rect">
                <a:avLst/>
              </a:prstGeom>
              <a:blipFill>
                <a:blip r:embed="rId9"/>
                <a:stretch>
                  <a:fillRect t="-25000" r="-11144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6256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6256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91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737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  <a:blipFill>
                <a:blip r:embed="rId4"/>
                <a:stretch>
                  <a:fillRect l="-2504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A4DC6D-A9CB-46E4-819D-C1DCE01043C9}"/>
                  </a:ext>
                </a:extLst>
              </p:cNvPr>
              <p:cNvSpPr/>
              <p:nvPr/>
            </p:nvSpPr>
            <p:spPr>
              <a:xfrm>
                <a:off x="4744949" y="117692"/>
                <a:ext cx="3896247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782 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1173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1173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9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729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9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29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81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1024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024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024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024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11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A4DC6D-A9CB-46E4-819D-C1DCE01043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949" y="117692"/>
                <a:ext cx="3896247" cy="6740307"/>
              </a:xfrm>
              <a:prstGeom prst="rect">
                <a:avLst/>
              </a:prstGeom>
              <a:blipFill>
                <a:blip r:embed="rId5"/>
                <a:stretch>
                  <a:fillRect l="-2344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6256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6256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91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7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391 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737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57" y="117693"/>
                <a:ext cx="3896247" cy="6740307"/>
              </a:xfrm>
              <a:prstGeom prst="rect">
                <a:avLst/>
              </a:prstGeom>
              <a:blipFill>
                <a:blip r:embed="rId4"/>
                <a:stretch>
                  <a:fillRect l="-2504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A4DC6D-A9CB-46E4-819D-C1DCE01043C9}"/>
                  </a:ext>
                </a:extLst>
              </p:cNvPr>
              <p:cNvSpPr/>
              <p:nvPr/>
            </p:nvSpPr>
            <p:spPr>
              <a:xfrm>
                <a:off x="4742795" y="117692"/>
                <a:ext cx="3896247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782 </m:t>
                    </m:r>
                    <m:d>
                      <m:d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1173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1173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9</m:t>
                        </m:r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729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9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29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81</m:t>
                        </m:r>
                      </m:e>
                    </m:d>
                  </m:oMath>
                </a14:m>
                <a:endParaRPr lang="en-GB" sz="2400" b="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1024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024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16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024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12</m:t>
                        </m:r>
                      </m:e>
                    </m:d>
                  </m:oMath>
                </a14:m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024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𝑏𝑎𝑠𝑒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11</m:t>
                        </m:r>
                      </m:e>
                    </m:d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6A4DC6D-A9CB-46E4-819D-C1DCE01043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795" y="117692"/>
                <a:ext cx="3896247" cy="6740307"/>
              </a:xfrm>
              <a:prstGeom prst="rect">
                <a:avLst/>
              </a:prstGeom>
              <a:blipFill>
                <a:blip r:embed="rId5"/>
                <a:stretch>
                  <a:fillRect l="-2347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E1824D8-48F3-4F42-9B4D-5C7D1D5600E3}"/>
              </a:ext>
            </a:extLst>
          </p:cNvPr>
          <p:cNvSpPr/>
          <p:nvPr/>
        </p:nvSpPr>
        <p:spPr>
          <a:xfrm>
            <a:off x="2586745" y="117692"/>
            <a:ext cx="23334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110000111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112111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12013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187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1870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1100001110000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1066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287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101010110001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19988-E7FC-4214-A02D-5FAA2679D4D8}"/>
              </a:ext>
            </a:extLst>
          </p:cNvPr>
          <p:cNvSpPr/>
          <p:nvPr/>
        </p:nvSpPr>
        <p:spPr>
          <a:xfrm>
            <a:off x="7343226" y="117692"/>
            <a:ext cx="233349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1100001110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1121110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1543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10000000000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714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851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</TotalTime>
  <Words>248</Words>
  <Application>Microsoft Office PowerPoint</Application>
  <PresentationFormat>On-screen Show (4:3)</PresentationFormat>
  <Paragraphs>130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Converting from denary to different bases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Christopher Baker</cp:lastModifiedBy>
  <cp:revision>153</cp:revision>
  <dcterms:created xsi:type="dcterms:W3CDTF">2018-01-26T08:52:52Z</dcterms:created>
  <dcterms:modified xsi:type="dcterms:W3CDTF">2019-09-10T09:19:19Z</dcterms:modified>
</cp:coreProperties>
</file>