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54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433D7-958E-466D-B965-F75E4E51D81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3D5A-7EF5-4080-8FC2-F08B692B2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0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1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4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11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74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32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81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8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04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280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84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14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463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40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1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6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2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5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5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0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6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16A3-D398-4F67-9841-5440516A27FC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C5A5-F4A4-476C-9557-E95AA10F3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0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73501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Generating quadratics sequences from the nth term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1BC77BB-50E4-48C9-93E5-67B69C38DCFA}"/>
                  </a:ext>
                </a:extLst>
              </p:cNvPr>
              <p:cNvSpPr/>
              <p:nvPr/>
            </p:nvSpPr>
            <p:spPr>
              <a:xfrm>
                <a:off x="3841581" y="3727144"/>
                <a:ext cx="7759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1BC77BB-50E4-48C9-93E5-67B69C38DC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81" y="3727144"/>
                <a:ext cx="77598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43F62EF-525C-4554-8455-966A58BD5F40}"/>
                  </a:ext>
                </a:extLst>
              </p:cNvPr>
              <p:cNvSpPr/>
              <p:nvPr/>
            </p:nvSpPr>
            <p:spPr>
              <a:xfrm>
                <a:off x="3841581" y="4628594"/>
                <a:ext cx="123604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+1</a:t>
                </a: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43F62EF-525C-4554-8455-966A58BD5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81" y="4628594"/>
                <a:ext cx="1236044" cy="646331"/>
              </a:xfrm>
              <a:prstGeom prst="rect">
                <a:avLst/>
              </a:prstGeom>
              <a:blipFill>
                <a:blip r:embed="rId8"/>
                <a:stretch>
                  <a:fillRect t="-13208" r="-14286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7A4BD3A-FDBE-427B-9EC9-26DE55F51F59}"/>
                  </a:ext>
                </a:extLst>
              </p:cNvPr>
              <p:cNvSpPr/>
              <p:nvPr/>
            </p:nvSpPr>
            <p:spPr>
              <a:xfrm>
                <a:off x="3841581" y="5518413"/>
                <a:ext cx="13514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7A4BD3A-FDBE-427B-9EC9-26DE55F51F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81" y="5518413"/>
                <a:ext cx="1351460" cy="646331"/>
              </a:xfrm>
              <a:prstGeom prst="rect">
                <a:avLst/>
              </a:prstGeom>
              <a:blipFill>
                <a:blip r:embed="rId9"/>
                <a:stretch>
                  <a:fillRect t="-13208" r="-1306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2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86697" y="914400"/>
                <a:ext cx="3362632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Generate the first 5 terms of the sequence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+2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97" y="914400"/>
                <a:ext cx="3362632" cy="669992"/>
              </a:xfrm>
              <a:prstGeom prst="rect">
                <a:avLst/>
              </a:prstGeom>
              <a:blipFill>
                <a:blip r:embed="rId2"/>
                <a:stretch>
                  <a:fillRect l="-1633" t="-454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946710" y="771832"/>
                <a:ext cx="3362632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Generate the first 5 terms of the sequence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-2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10" y="771832"/>
                <a:ext cx="3362632" cy="669992"/>
              </a:xfrm>
              <a:prstGeom prst="rect">
                <a:avLst/>
              </a:prstGeom>
              <a:blipFill>
                <a:blip r:embed="rId3"/>
                <a:stretch>
                  <a:fillRect l="-1449" t="-545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03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90094" y="660562"/>
                <a:ext cx="13242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1)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4" y="660562"/>
                <a:ext cx="1324209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5607" y="137340"/>
                <a:ext cx="1148835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𝐺𝑒𝑛𝑒𝑟𝑎𝑡𝑒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𝑓𝑖𝑟𝑠𝑡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𝑡𝑒𝑟𝑚𝑠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𝑓𝑜𝑙𝑙𝑜𝑤𝑖𝑛𝑔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𝑠𝑒𝑞𝑢𝑒𝑛𝑐𝑒𝑠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07" y="137340"/>
                <a:ext cx="1148835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90094" y="1562012"/>
                <a:ext cx="16832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3600" dirty="0"/>
                  <a:t>+1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4" y="1562012"/>
                <a:ext cx="1683281" cy="646331"/>
              </a:xfrm>
              <a:prstGeom prst="rect">
                <a:avLst/>
              </a:prstGeom>
              <a:blipFill>
                <a:blip r:embed="rId4"/>
                <a:stretch>
                  <a:fillRect t="-13208" r="-978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90094" y="2451831"/>
                <a:ext cx="190129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3)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/>
                  <a:t>1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4" y="2451831"/>
                <a:ext cx="1901290" cy="646331"/>
              </a:xfrm>
              <a:prstGeom prst="rect">
                <a:avLst/>
              </a:prstGeom>
              <a:blipFill>
                <a:blip r:embed="rId5"/>
                <a:stretch>
                  <a:fillRect t="-13208" r="-865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90093" y="3353281"/>
                <a:ext cx="213532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4)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/>
                  <a:t>10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3" y="3353281"/>
                <a:ext cx="2135328" cy="646331"/>
              </a:xfrm>
              <a:prstGeom prst="rect">
                <a:avLst/>
              </a:prstGeom>
              <a:blipFill>
                <a:blip r:embed="rId6"/>
                <a:stretch>
                  <a:fillRect t="-13208" r="-771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20597" y="4233266"/>
                <a:ext cx="248478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5) 10−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7" y="4233266"/>
                <a:ext cx="2484783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0596" y="5123085"/>
                <a:ext cx="273966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6) 10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6" y="5123085"/>
                <a:ext cx="273966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335007" y="723890"/>
                <a:ext cx="22299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7) 1−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7" y="723890"/>
                <a:ext cx="222990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335009" y="1575441"/>
                <a:ext cx="187403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8) −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9" y="1575441"/>
                <a:ext cx="1874039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335009" y="2460086"/>
                <a:ext cx="21464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9)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9" y="2460086"/>
                <a:ext cx="2146421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335009" y="3420271"/>
                <a:ext cx="28645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10)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3600" dirty="0"/>
                  <a:t> +1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9" y="3420271"/>
                <a:ext cx="2864567" cy="646331"/>
              </a:xfrm>
              <a:prstGeom prst="rect">
                <a:avLst/>
              </a:prstGeom>
              <a:blipFill>
                <a:blip r:embed="rId12"/>
                <a:stretch>
                  <a:fillRect t="-13208" r="-5532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335007" y="4476754"/>
                <a:ext cx="32060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11)1+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7" y="4476754"/>
                <a:ext cx="3206006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335007" y="5391633"/>
                <a:ext cx="34608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12)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7" y="5391633"/>
                <a:ext cx="3460884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41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90094" y="660562"/>
                <a:ext cx="13242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1)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4" y="660562"/>
                <a:ext cx="1324209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5607" y="137340"/>
                <a:ext cx="1148835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𝐺𝑒𝑛𝑒𝑟𝑎𝑡𝑒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𝑓𝑖𝑟𝑠𝑡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𝑡𝑒𝑟𝑚𝑠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𝑓𝑜𝑙𝑙𝑜𝑤𝑖𝑛𝑔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𝑠𝑒𝑞𝑢𝑒𝑛𝑐𝑒𝑠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07" y="137340"/>
                <a:ext cx="1148835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90094" y="1562012"/>
                <a:ext cx="16832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3600" dirty="0"/>
                  <a:t>+1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4" y="1562012"/>
                <a:ext cx="1683281" cy="646331"/>
              </a:xfrm>
              <a:prstGeom prst="rect">
                <a:avLst/>
              </a:prstGeom>
              <a:blipFill>
                <a:blip r:embed="rId4"/>
                <a:stretch>
                  <a:fillRect t="-13208" r="-978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90094" y="2451831"/>
                <a:ext cx="190129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3)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/>
                  <a:t>1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4" y="2451831"/>
                <a:ext cx="1901290" cy="646331"/>
              </a:xfrm>
              <a:prstGeom prst="rect">
                <a:avLst/>
              </a:prstGeom>
              <a:blipFill>
                <a:blip r:embed="rId5"/>
                <a:stretch>
                  <a:fillRect t="-13208" r="-865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90093" y="3353281"/>
                <a:ext cx="213532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4)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/>
                  <a:t>10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3" y="3353281"/>
                <a:ext cx="2135328" cy="646331"/>
              </a:xfrm>
              <a:prstGeom prst="rect">
                <a:avLst/>
              </a:prstGeom>
              <a:blipFill>
                <a:blip r:embed="rId6"/>
                <a:stretch>
                  <a:fillRect t="-13208" r="-771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20597" y="4233266"/>
                <a:ext cx="248478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5) 10−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7" y="4233266"/>
                <a:ext cx="2484783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0596" y="5123085"/>
                <a:ext cx="273966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6) 10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96" y="5123085"/>
                <a:ext cx="273966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335007" y="723890"/>
                <a:ext cx="22299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7) 1−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7" y="723890"/>
                <a:ext cx="222990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335009" y="1575441"/>
                <a:ext cx="187403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8) −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9" y="1575441"/>
                <a:ext cx="1874039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335009" y="2460086"/>
                <a:ext cx="21464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9) </m:t>
                          </m:r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9" y="2460086"/>
                <a:ext cx="2146421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335009" y="3420271"/>
                <a:ext cx="28645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10)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3600" dirty="0"/>
                  <a:t> +1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9" y="3420271"/>
                <a:ext cx="2864567" cy="646331"/>
              </a:xfrm>
              <a:prstGeom prst="rect">
                <a:avLst/>
              </a:prstGeom>
              <a:blipFill>
                <a:blip r:embed="rId12"/>
                <a:stretch>
                  <a:fillRect t="-13208" r="-5532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335007" y="4476754"/>
                <a:ext cx="32060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11)1+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7" y="4476754"/>
                <a:ext cx="3206006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335007" y="5391633"/>
                <a:ext cx="34608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12)1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007" y="5391633"/>
                <a:ext cx="3460884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90149" y="1106395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1,4,9,16,25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9935" y="2046343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2,5,10,17,26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7641" y="2862480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0,3,8,15,24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9935" y="3843387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-9,-6,-1,6,15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5706" y="4672963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9,6,1,-6,-15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7641" y="5709631"/>
            <a:ext cx="2543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99,96,91,84,75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7409" y="1142056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1,-3,-8,-15,-24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6010" y="2046343"/>
            <a:ext cx="2975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-1,-4,-9,-16,-25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98479" y="2933355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0,2,6,12,20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02386" y="3934670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1,3,7,13,21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73422" y="5926116"/>
            <a:ext cx="2553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10,12,16,22,35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84480" y="4992374"/>
            <a:ext cx="227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1,3,7,13,21</a:t>
            </a:r>
          </a:p>
        </p:txBody>
      </p:sp>
    </p:spTree>
    <p:extLst>
      <p:ext uri="{BB962C8B-B14F-4D97-AF65-F5344CB8AC3E}">
        <p14:creationId xmlns:p14="http://schemas.microsoft.com/office/powerpoint/2010/main" val="402672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169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Generating quadratics sequences from the nth term</vt:lpstr>
      <vt:lpstr>PowerPoint Presentation</vt:lpstr>
      <vt:lpstr>PowerPoint Presentation</vt:lpstr>
      <vt:lpstr>PowerPoint Presentation</vt:lpstr>
    </vt:vector>
  </TitlesOfParts>
  <Company>Cheshire East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quadratic sequences</dc:title>
  <dc:creator>K Cottrell</dc:creator>
  <cp:lastModifiedBy>Craig Barton</cp:lastModifiedBy>
  <cp:revision>8</cp:revision>
  <dcterms:created xsi:type="dcterms:W3CDTF">2019-09-10T08:21:51Z</dcterms:created>
  <dcterms:modified xsi:type="dcterms:W3CDTF">2019-09-11T10:04:38Z</dcterms:modified>
</cp:coreProperties>
</file>