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3"/>
  </p:notesMasterIdLst>
  <p:sldIdLst>
    <p:sldId id="289" r:id="rId4"/>
    <p:sldId id="292" r:id="rId5"/>
    <p:sldId id="294" r:id="rId6"/>
    <p:sldId id="295" r:id="rId7"/>
    <p:sldId id="296" r:id="rId8"/>
    <p:sldId id="297" r:id="rId9"/>
    <p:sldId id="299" r:id="rId10"/>
    <p:sldId id="298" r:id="rId11"/>
    <p:sldId id="30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5" autoAdjust="0"/>
    <p:restoredTop sz="88794" autoAdjust="0"/>
  </p:normalViewPr>
  <p:slideViewPr>
    <p:cSldViewPr snapToGrid="0">
      <p:cViewPr varScale="1">
        <p:scale>
          <a:sx n="61" d="100"/>
          <a:sy n="61" d="100"/>
        </p:scale>
        <p:origin x="-150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2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7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5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5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79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7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897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20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2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5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85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67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42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2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41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41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1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4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91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46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72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763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151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201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89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96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00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7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0.png"/><Relationship Id="rId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30.png"/><Relationship Id="rId4" Type="http://schemas.openxmlformats.org/officeDocument/2006/relationships/image" Target="../media/image1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8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9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 Rule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Polynomial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55270" y="3888704"/>
                <a:ext cx="343029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270" y="3888704"/>
                <a:ext cx="3430298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2802589" y="5053495"/>
                <a:ext cx="324941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9" y="5053495"/>
                <a:ext cx="3249416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92379" y="613214"/>
                <a:ext cx="4297010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9" y="613214"/>
                <a:ext cx="4297010" cy="709297"/>
              </a:xfrm>
              <a:prstGeom prst="rect">
                <a:avLst/>
              </a:prstGeom>
              <a:blipFill>
                <a:blip r:embed="rId3"/>
                <a:stretch>
                  <a:fillRect l="-567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=""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286604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2866041" cy="984885"/>
              </a:xfrm>
              <a:prstGeom prst="rect">
                <a:avLst/>
              </a:prstGeom>
              <a:blipFill>
                <a:blip r:embed="rId4"/>
                <a:stretch>
                  <a:fillRect l="-8723" t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41880" y="613214"/>
                <a:ext cx="4297010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3200" dirty="0">
                    <a:latin typeface="Calibri" panose="020F0502020204030204"/>
                  </a:rPr>
                  <a:t>of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880" y="613214"/>
                <a:ext cx="4297010" cy="709297"/>
              </a:xfrm>
              <a:prstGeom prst="rect">
                <a:avLst/>
              </a:prstGeom>
              <a:blipFill>
                <a:blip r:embed="rId5"/>
                <a:stretch>
                  <a:fillRect l="-567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582363" y="3695424"/>
                <a:ext cx="329667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GB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3695424"/>
                <a:ext cx="3296672" cy="984885"/>
              </a:xfrm>
              <a:prstGeom prst="rect">
                <a:avLst/>
              </a:prstGeom>
              <a:blipFill>
                <a:blip r:embed="rId6"/>
                <a:stretch>
                  <a:fillRect l="-7593" t="-1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D5ECC33C-71B2-4815-9823-7C6571D377C8}"/>
                  </a:ext>
                </a:extLst>
              </p:cNvPr>
              <p:cNvSpPr txBox="1"/>
              <p:nvPr/>
            </p:nvSpPr>
            <p:spPr>
              <a:xfrm>
                <a:off x="144957" y="1713459"/>
                <a:ext cx="3325141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−1)(1)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5ECC33C-71B2-4815-9823-7C6571D3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1713459"/>
                <a:ext cx="3325141" cy="58439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8F090D55-49A6-402C-ADE0-AD78E3DFE0D5}"/>
                  </a:ext>
                </a:extLst>
              </p:cNvPr>
              <p:cNvSpPr txBox="1"/>
              <p:nvPr/>
            </p:nvSpPr>
            <p:spPr>
              <a:xfrm>
                <a:off x="144957" y="2627089"/>
                <a:ext cx="1434111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F090D55-49A6-402C-ADE0-AD78E3DFE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2627089"/>
                <a:ext cx="1434111" cy="58439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id="{51F215A4-E7A3-4854-ABB1-3D9CD321E279}"/>
                  </a:ext>
                </a:extLst>
              </p:cNvPr>
              <p:cNvSpPr txBox="1"/>
              <p:nvPr/>
            </p:nvSpPr>
            <p:spPr>
              <a:xfrm>
                <a:off x="144957" y="4771867"/>
                <a:ext cx="3595087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+(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+1)(1)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F215A4-E7A3-4854-ABB1-3D9CD321E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4771867"/>
                <a:ext cx="3595087" cy="58439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C0E65DBE-875A-4899-AD13-2A5AA29ACE81}"/>
                  </a:ext>
                </a:extLst>
              </p:cNvPr>
              <p:cNvSpPr txBox="1"/>
              <p:nvPr/>
            </p:nvSpPr>
            <p:spPr>
              <a:xfrm>
                <a:off x="144957" y="5785679"/>
                <a:ext cx="2153090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−6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0E65DBE-875A-4899-AD13-2A5AA29AC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5785679"/>
                <a:ext cx="2153090" cy="58439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id="{E14CF4BB-D7A8-4141-95BB-791798EB663B}"/>
                  </a:ext>
                </a:extLst>
              </p:cNvPr>
              <p:cNvSpPr txBox="1"/>
              <p:nvPr/>
            </p:nvSpPr>
            <p:spPr>
              <a:xfrm>
                <a:off x="4582363" y="1692677"/>
                <a:ext cx="3325141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+(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−2)(1)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14CF4BB-D7A8-4141-95BB-791798EB6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1692677"/>
                <a:ext cx="3325141" cy="58439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id="{D444447A-6914-410D-BEC7-071D99805946}"/>
                  </a:ext>
                </a:extLst>
              </p:cNvPr>
              <p:cNvSpPr txBox="1"/>
              <p:nvPr/>
            </p:nvSpPr>
            <p:spPr>
              <a:xfrm>
                <a:off x="4582363" y="2523180"/>
                <a:ext cx="1434111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444447A-6914-410D-BEC7-071D99805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2523180"/>
                <a:ext cx="1434111" cy="5843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3E97367E-BF25-4557-9FE3-25398BDF0209}"/>
                  </a:ext>
                </a:extLst>
              </p:cNvPr>
              <p:cNvSpPr txBox="1"/>
              <p:nvPr/>
            </p:nvSpPr>
            <p:spPr>
              <a:xfrm>
                <a:off x="4582363" y="4771867"/>
                <a:ext cx="4584012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d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+(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−3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)(2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𝑥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E97367E-BF25-4557-9FE3-25398BDF02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4771867"/>
                <a:ext cx="4584012" cy="58439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FBF347EA-CAA5-46D2-8A59-1FEE0195E6DC}"/>
                  </a:ext>
                </a:extLst>
              </p:cNvPr>
              <p:cNvSpPr txBox="1"/>
              <p:nvPr/>
            </p:nvSpPr>
            <p:spPr>
              <a:xfrm>
                <a:off x="4582363" y="5821018"/>
                <a:ext cx="2998000" cy="5843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BF347EA-CAA5-46D2-8A59-1FEE0195E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5821018"/>
                <a:ext cx="2998000" cy="58439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1" grpId="0"/>
      <p:bldP spid="14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3896247" cy="7262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3896247" cy="7262244"/>
              </a:xfrm>
              <a:prstGeom prst="rect">
                <a:avLst/>
              </a:prstGeom>
              <a:blipFill>
                <a:blip r:embed="rId5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9E29D935-DD04-4582-B282-FDB017B3AFE9}"/>
                  </a:ext>
                </a:extLst>
              </p:cNvPr>
              <p:cNvSpPr/>
              <p:nvPr/>
            </p:nvSpPr>
            <p:spPr>
              <a:xfrm>
                <a:off x="4572000" y="117693"/>
                <a:ext cx="2948683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32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32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E29D935-DD04-4582-B282-FDB017B3A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693"/>
                <a:ext cx="2948683" cy="63709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161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222746" y="0"/>
                <a:ext cx="3896247" cy="7262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6" y="0"/>
                <a:ext cx="3896247" cy="7262244"/>
              </a:xfrm>
              <a:prstGeom prst="rect">
                <a:avLst/>
              </a:prstGeom>
              <a:blipFill>
                <a:blip r:embed="rId4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3D602DFF-3236-4128-B2AD-EFF28745772D}"/>
                  </a:ext>
                </a:extLst>
              </p:cNvPr>
              <p:cNvSpPr/>
              <p:nvPr/>
            </p:nvSpPr>
            <p:spPr>
              <a:xfrm>
                <a:off x="3708971" y="7214"/>
                <a:ext cx="4349254" cy="6666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+2 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−28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srgbClr val="FF0000"/>
                          </a:solidFill>
                          <a:latin typeface="Cambria Math"/>
                        </a:rPr>
                        <m:t>32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D602DFF-3236-4128-B2AD-EFF287457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971" y="7214"/>
                <a:ext cx="4349254" cy="6666120"/>
              </a:xfrm>
              <a:prstGeom prst="rect">
                <a:avLst/>
              </a:prstGeom>
              <a:blipFill rotWithShape="1">
                <a:blip r:embed="rId5"/>
                <a:stretch>
                  <a:fillRect b="-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382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66985520"/>
                  </p:ext>
                </p:extLst>
              </p:nvPr>
            </p:nvGraphicFramePr>
            <p:xfrm>
              <a:off x="0" y="1038021"/>
              <a:ext cx="9144000" cy="4190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𝑢𝑣</m:t>
                                </m:r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−1)(2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66985520"/>
                  </p:ext>
                </p:extLst>
              </p:nvPr>
            </p:nvGraphicFramePr>
            <p:xfrm>
              <a:off x="0" y="1038021"/>
              <a:ext cx="9144000" cy="4190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r="-327219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r="-197312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r="-97312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b="-485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184375" r="-327219" b="-795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288889" r="-327219" b="-7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388889" r="-327219" b="-6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481250" r="-327219" b="-4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590476" r="-327219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690476" r="-327219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790476" r="-327219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876563" r="-32721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992063" r="-327219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217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00493876"/>
                  </p:ext>
                </p:extLst>
              </p:nvPr>
            </p:nvGraphicFramePr>
            <p:xfrm>
              <a:off x="0" y="1038021"/>
              <a:ext cx="9144000" cy="4190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𝑢𝑣</m:t>
                                </m:r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−1)(2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(2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16</m:t>
                                </m:r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24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+20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24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+20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16</m:t>
                                </m:r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</m:t>
                                </m:r>
                                <m:d>
                                  <m:d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12</m:t>
                                    </m:r>
                                    <m:sSup>
                                      <m:sSupPr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+8</m:t>
                                    </m:r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−7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32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32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16</m:t>
                                </m:r>
                                <m:r>
                                  <a:rPr lang="en-US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𝑡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𝑦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4</m:t>
                                </m:r>
                                <m:r>
                                  <a:rPr lang="en-US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8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16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𝑦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00493876"/>
                  </p:ext>
                </p:extLst>
              </p:nvPr>
            </p:nvGraphicFramePr>
            <p:xfrm>
              <a:off x="0" y="1038021"/>
              <a:ext cx="9144000" cy="41901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29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5797658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54475624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318063572"/>
                        </a:ext>
                      </a:extLst>
                    </a:gridCol>
                    <a:gridCol w="226695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94439765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r="-327219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r="-197312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r="-97312" b="-48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b="-4855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184375" r="-327219" b="-795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184375" r="-197312" b="-795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184375" r="-97312" b="-7953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184375" b="-7953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288889" r="-327219" b="-7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288889" r="-197312" b="-7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288889" r="-97312" b="-7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288889" b="-7079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388889" r="-327219" b="-6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388889" r="-197312" b="-6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388889" r="-97312" b="-6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388889" b="-6079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481250" r="-327219" b="-4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481250" r="-197312" b="-4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481250" r="-97312" b="-4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481250" b="-4984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590476" r="-327219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590476" r="-197312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590476" r="-97312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590476" b="-4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690476" r="-327219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690476" r="-197312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690476" r="-97312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690476" b="-3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790476" r="-327219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790476" r="-197312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790476" r="-97312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790476" b="-2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876563" r="-32721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876563" r="-19731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876563" r="-9731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876563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6568" t="-992063" r="-327219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05914" t="-992063" r="-197312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5914" t="-992063" r="-97312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314365" t="-992063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661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21640864"/>
                  </p:ext>
                </p:extLst>
              </p:nvPr>
            </p:nvGraphicFramePr>
            <p:xfrm>
              <a:off x="0" y="713215"/>
              <a:ext cx="9144000" cy="43302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2352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168910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55270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𝑢𝑣</m:t>
                                </m:r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b="0" dirty="0" smtClean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)(2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21640864"/>
                  </p:ext>
                </p:extLst>
              </p:nvPr>
            </p:nvGraphicFramePr>
            <p:xfrm>
              <a:off x="0" y="713215"/>
              <a:ext cx="9144000" cy="43302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57976581"/>
                        </a:ext>
                      </a:extLst>
                    </a:gridCol>
                    <a:gridCol w="2235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5447562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318063572"/>
                        </a:ext>
                      </a:extLst>
                    </a:gridCol>
                    <a:gridCol w="16891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94439765"/>
                        </a:ext>
                      </a:extLst>
                    </a:gridCol>
                    <a:gridCol w="25527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847" r="-288283" b="-5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847" r="-192265" b="-5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847" r="-151264" b="-5050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847" b="-505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43655689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167606" r="-288283" b="-7394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301587" r="-288283" b="-7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7418066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356338" r="-288283" b="-5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30820556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456338" r="-288283" b="-450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626984" r="-288283" b="-4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726984" r="-288283" b="-3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814063" r="-288283" b="-2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928571" r="-288283" b="-1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1028571" r="-288283" b="-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014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91357645"/>
                  </p:ext>
                </p:extLst>
              </p:nvPr>
            </p:nvGraphicFramePr>
            <p:xfrm>
              <a:off x="0" y="713215"/>
              <a:ext cx="9144000" cy="44241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val="2657976581"/>
                        </a:ext>
                      </a:extLst>
                    </a:gridCol>
                    <a:gridCol w="2235200">
                      <a:extLst>
                        <a:ext uri="{9D8B030D-6E8A-4147-A177-3AD203B41FA5}">
                          <a16:colId xmlns:a16="http://schemas.microsoft.com/office/drawing/2014/main" xmlns="" val="305447562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val="3318063572"/>
                        </a:ext>
                      </a:extLst>
                    </a:gridCol>
                    <a:gridCol w="1689100">
                      <a:extLst>
                        <a:ext uri="{9D8B030D-6E8A-4147-A177-3AD203B41FA5}">
                          <a16:colId xmlns:a16="http://schemas.microsoft.com/office/drawing/2014/main" xmlns="" val="394439765"/>
                        </a:ext>
                      </a:extLst>
                    </a:gridCol>
                    <a:gridCol w="2552700">
                      <a:extLst>
                        <a:ext uri="{9D8B030D-6E8A-4147-A177-3AD203B41FA5}">
                          <a16:colId xmlns:a16="http://schemas.microsoft.com/office/drawing/2014/main" xmlns="" val="2355262177"/>
                        </a:ext>
                      </a:extLst>
                    </a:gridCol>
                  </a:tblGrid>
                  <a:tr h="45960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𝑢𝑣</m:t>
                                </m:r>
                              </m:oMath>
                            </m:oMathPara>
                          </a14:m>
                          <a:endParaRPr lang="en-GB" sz="2000" b="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/>
                                    <a:ea typeface="Cambria Math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0" i="1" smtClean="0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43655689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007FFF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kumimoji="0" lang="en-GB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24</m:t>
                                </m:r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+12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−11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59492851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lang="en-GB" sz="1400" b="0" dirty="0" smtClean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kumimoji="0" lang="en-GB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𝑥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36</m:t>
                                </m:r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+18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𝑥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−15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19741806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)(2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+3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(4</m:t>
                                </m:r>
                                <m:sSup>
                                  <m:sSup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kumimoji="0" lang="en-GB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20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+36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−22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3082055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(2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kumimoji="0" lang="en-GB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kumimoji="0" lang="en-US" sz="14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kumimoji="0" lang="en-GB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kumimoji="0" lang="en-US" sz="1400" b="0" i="1" u="none" strike="noStrike" kern="120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srgbClr val="FF0000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+3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20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i="1" kern="1200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宋体"/>
                                            <a:cs typeface="Times New Roman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+36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−22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+2 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b="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24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−28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+7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32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−42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+14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−1)(2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16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−6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32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−42</m:t>
                                </m:r>
                                <m:sSup>
                                  <m:sSupPr>
                                    <m:ctrlP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/>
                                        <a:ea typeface="宋体"/>
                                        <a:cs typeface="Times New 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+14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4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32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𝑥</m:t>
                                </m:r>
                                <m:r>
                                  <a:rPr lang="en-GB" sz="1400" i="1" kern="120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/>
                                    <a:ea typeface="宋体"/>
                                    <a:cs typeface="Times New Roman"/>
                                  </a:rPr>
                                  <m:t>−8</m:t>
                                </m:r>
                              </m:oMath>
                            </m:oMathPara>
                          </a14:m>
                          <a:endParaRPr lang="en-US" sz="1400">
                            <a:solidFill>
                              <a:srgbClr val="FF0000"/>
                            </a:solidFill>
                            <a:effectLst/>
                            <a:latin typeface="Calibri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)∙</m:t>
                                </m:r>
                                <m:d>
                                  <m:dPr>
                                    <m:ctrlPr>
                                      <a:rPr kumimoji="0" lang="en-GB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4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′(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/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400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4</m:t>
                                  </m:r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−1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+4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𝑓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GB" sz="1400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400" dirty="0">
                              <a:solidFill>
                                <a:srgbClr val="FF0000"/>
                              </a:solidFill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="" val="269097071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8E1FD4F-C954-4292-8731-BBA260E3721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91357645"/>
                  </p:ext>
                </p:extLst>
              </p:nvPr>
            </p:nvGraphicFramePr>
            <p:xfrm>
              <a:off x="0" y="713215"/>
              <a:ext cx="9144000" cy="44241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657976581"/>
                        </a:ext>
                      </a:extLst>
                    </a:gridCol>
                    <a:gridCol w="22352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054475624"/>
                        </a:ext>
                      </a:extLst>
                    </a:gridCol>
                    <a:gridCol w="2209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318063572"/>
                        </a:ext>
                      </a:extLst>
                    </a:gridCol>
                    <a:gridCol w="16891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394439765"/>
                        </a:ext>
                      </a:extLst>
                    </a:gridCol>
                    <a:gridCol w="25527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355262177"/>
                        </a:ext>
                      </a:extLst>
                    </a:gridCol>
                  </a:tblGrid>
                  <a:tr h="72085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20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847" r="-288283" b="-517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847" r="-192265" b="-517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847" r="-151264" b="-5177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847" b="-5177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43655689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 dirty="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167606" r="-288283" b="-760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167606" r="-192265" b="-760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167606" r="-151264" b="-760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167606" b="-760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9492851"/>
                      </a:ext>
                    </a:extLst>
                  </a:tr>
                  <a:tr h="47936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240506" r="-288283" b="-583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240506" r="-192265" b="-583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240506" r="-151264" b="-5835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240506" b="-5835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97418066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378873" r="-288283" b="-5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378873" r="-192265" b="-5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378873" r="-151264" b="-5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378873" b="-549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30820556"/>
                      </a:ext>
                    </a:extLst>
                  </a:tr>
                  <a:tr h="4321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478873" r="-288283" b="-4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478873" r="-192265" b="-4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478873" r="-151264" b="-449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478873" b="-449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86045591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14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652381" r="-288283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652381" r="-192265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652381" r="-151264" b="-4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652381" b="-4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013520227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752381" r="-288283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752381" r="-192265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752381" r="-151264" b="-3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752381" b="-3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36364400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852381" r="-288283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852381" r="-192265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852381" r="-151264" b="-206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852381" b="-2063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322212686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937500" r="-28828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937500" r="-192265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937500" r="-151264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937500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3683554284"/>
                      </a:ext>
                    </a:extLst>
                  </a:tr>
                  <a:tr h="385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en-GB" sz="1400">
                              <a:solidFill>
                                <a:srgbClr val="007FFF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18</a:t>
                          </a:r>
                          <a:endParaRPr lang="en-GB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0436" t="-1053968" r="-288283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122099" t="-1053968" r="-192265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90253" t="-1053968" r="-151264" b="-47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1">
                          <a:blip r:embed="rId4"/>
                          <a:stretch>
                            <a:fillRect l="-257995" t="-1053968" b="-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690970714"/>
                      </a:ext>
                    </a:extLst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12918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2600</Words>
  <Application>Microsoft Office PowerPoint</Application>
  <PresentationFormat>On-screen Show (4:3)</PresentationFormat>
  <Paragraphs>289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1_Office Theme</vt:lpstr>
      <vt:lpstr>2_Office Theme</vt:lpstr>
      <vt:lpstr>Product Rule Polynomial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Christopher William Melia-Jones</cp:lastModifiedBy>
  <cp:revision>167</cp:revision>
  <dcterms:created xsi:type="dcterms:W3CDTF">2018-01-26T08:52:52Z</dcterms:created>
  <dcterms:modified xsi:type="dcterms:W3CDTF">2022-03-15T19:08:27Z</dcterms:modified>
</cp:coreProperties>
</file>