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28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17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 Rule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Polynomial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755270" y="3888704"/>
                <a:ext cx="3430298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+1)(3</m:t>
                      </m:r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270" y="3888704"/>
                <a:ext cx="3430298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2802589" y="5053495"/>
                <a:ext cx="324941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sup>
                          </m:s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GB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white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9" y="5053495"/>
                <a:ext cx="3249416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92379" y="613214"/>
                <a:ext cx="4297010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79" y="613214"/>
                <a:ext cx="4297010" cy="709297"/>
              </a:xfrm>
              <a:prstGeom prst="rect">
                <a:avLst/>
              </a:prstGeom>
              <a:blipFill>
                <a:blip r:embed="rId3"/>
                <a:stretch>
                  <a:fillRect l="-567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286604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</m:t>
                    </m:r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−3)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2866041" cy="984885"/>
              </a:xfrm>
              <a:prstGeom prst="rect">
                <a:avLst/>
              </a:prstGeom>
              <a:blipFill>
                <a:blip r:embed="rId4"/>
                <a:stretch>
                  <a:fillRect l="-8723" t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41880" y="613214"/>
                <a:ext cx="4297010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3200" dirty="0">
                    <a:latin typeface="Calibri" panose="020F0502020204030204"/>
                  </a:rPr>
                  <a:t>of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−2)(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−3)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880" y="613214"/>
                <a:ext cx="4297010" cy="709297"/>
              </a:xfrm>
              <a:prstGeom prst="rect">
                <a:avLst/>
              </a:prstGeom>
              <a:blipFill>
                <a:blip r:embed="rId5"/>
                <a:stretch>
                  <a:fillRect l="-5674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582363" y="3695424"/>
                <a:ext cx="329667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3200" dirty="0">
                    <a:latin typeface="Calibri" panose="020F0502020204030204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)(</m:t>
                    </m:r>
                    <m:sSup>
                      <m:sSupPr>
                        <m:ctrlPr>
                          <a:rPr lang="en-GB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363" y="3695424"/>
                <a:ext cx="3296672" cy="984885"/>
              </a:xfrm>
              <a:prstGeom prst="rect">
                <a:avLst/>
              </a:prstGeom>
              <a:blipFill>
                <a:blip r:embed="rId6"/>
                <a:stretch>
                  <a:fillRect l="-7593" t="-123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3896247" cy="7262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3896247" cy="7262244"/>
              </a:xfrm>
              <a:prstGeom prst="rect">
                <a:avLst/>
              </a:prstGeom>
              <a:blipFill>
                <a:blip r:embed="rId5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(4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−1)(2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29D935-DD04-4582-B282-FDB017B3AFE9}"/>
                  </a:ext>
                </a:extLst>
              </p:cNvPr>
              <p:cNvSpPr/>
              <p:nvPr/>
            </p:nvSpPr>
            <p:spPr>
              <a:xfrm>
                <a:off x="4572000" y="117693"/>
                <a:ext cx="2948683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+8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d>
                        <m:d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29D935-DD04-4582-B282-FDB017B3AF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693"/>
                <a:ext cx="2948683" cy="6370975"/>
              </a:xfrm>
              <a:prstGeom prst="rect">
                <a:avLst/>
              </a:prstGeom>
              <a:blipFill>
                <a:blip r:embed="rId5"/>
                <a:stretch>
                  <a:fillRect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161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222746" y="0"/>
                <a:ext cx="3896247" cy="7262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(4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)(2</m:t>
                    </m:r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−2)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−1)(2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6" y="0"/>
                <a:ext cx="3896247" cy="7262244"/>
              </a:xfrm>
              <a:prstGeom prst="rect">
                <a:avLst/>
              </a:prstGeom>
              <a:blipFill>
                <a:blip r:embed="rId4"/>
                <a:stretch>
                  <a:fillRect l="-1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602DFF-3236-4128-B2AD-EFF28745772D}"/>
                  </a:ext>
                </a:extLst>
              </p:cNvPr>
              <p:cNvSpPr/>
              <p:nvPr/>
            </p:nvSpPr>
            <p:spPr>
              <a:xfrm>
                <a:off x="3708971" y="7214"/>
                <a:ext cx="4349254" cy="6666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−15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2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−22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ad>
                        <m:radPr>
                          <m:degHide m:val="on"/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+2 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−28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−42</m:t>
                      </m:r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D602DFF-3236-4128-B2AD-EFF2874577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971" y="7214"/>
                <a:ext cx="4349254" cy="6666120"/>
              </a:xfrm>
              <a:prstGeom prst="rect">
                <a:avLst/>
              </a:prstGeom>
              <a:blipFill>
                <a:blip r:embed="rId5"/>
                <a:stretch>
                  <a:fillRect b="-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382066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748</Words>
  <Application>Microsoft Office PowerPoint</Application>
  <PresentationFormat>On-screen Show (4:3)</PresentationFormat>
  <Paragraphs>131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Product Rule Polynomial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159</cp:revision>
  <dcterms:created xsi:type="dcterms:W3CDTF">2018-01-26T08:52:52Z</dcterms:created>
  <dcterms:modified xsi:type="dcterms:W3CDTF">2019-09-22T14:59:47Z</dcterms:modified>
</cp:coreProperties>
</file>