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4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8794" autoAdjust="0"/>
  </p:normalViewPr>
  <p:slideViewPr>
    <p:cSldViewPr snapToGrid="0">
      <p:cViewPr varScale="1">
        <p:scale>
          <a:sx n="93" d="100"/>
          <a:sy n="93" d="100"/>
        </p:scale>
        <p:origin x="1116" y="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Can use the notation ^(-1) too </a:t>
            </a:r>
            <a:r>
              <a:rPr lang="en-GB"/>
              <a:t>if preferred.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914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38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51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6" Type="http://schemas.openxmlformats.org/officeDocument/2006/relationships/image" Target="../media/image15.png"/><Relationship Id="rId5" Type="http://schemas.openxmlformats.org/officeDocument/2006/relationships/image" Target="../media/image16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Additive Inverse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3564876" y="3870057"/>
                <a:ext cx="183062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2+(−2)=0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4876" y="3870057"/>
                <a:ext cx="1830629" cy="369332"/>
              </a:xfrm>
              <a:prstGeom prst="rect">
                <a:avLst/>
              </a:prstGeom>
              <a:blipFill>
                <a:blip r:embed="rId8"/>
                <a:stretch>
                  <a:fillRect l="-3667" r="-3667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BED8FE0-7B5E-48A9-92C2-03B8203E4182}"/>
                  </a:ext>
                </a:extLst>
              </p:cNvPr>
              <p:cNvSpPr txBox="1"/>
              <p:nvPr/>
            </p:nvSpPr>
            <p:spPr>
              <a:xfrm>
                <a:off x="3821356" y="4731960"/>
                <a:ext cx="157414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−2+2=0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BED8FE0-7B5E-48A9-92C2-03B8203E41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1356" y="4731960"/>
                <a:ext cx="1574149" cy="369332"/>
              </a:xfrm>
              <a:prstGeom prst="rect">
                <a:avLst/>
              </a:prstGeom>
              <a:blipFill>
                <a:blip r:embed="rId9"/>
                <a:stretch>
                  <a:fillRect l="-775" r="-4264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6F243C6-2CDC-4E84-B2C8-7EF4F10F9B11}"/>
                  </a:ext>
                </a:extLst>
              </p:cNvPr>
              <p:cNvSpPr txBox="1"/>
              <p:nvPr/>
            </p:nvSpPr>
            <p:spPr>
              <a:xfrm>
                <a:off x="4032754" y="5663044"/>
                <a:ext cx="134492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3−3=0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6F243C6-2CDC-4E84-B2C8-7EF4F10F9B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2754" y="5663044"/>
                <a:ext cx="1344920" cy="369332"/>
              </a:xfrm>
              <a:prstGeom prst="rect">
                <a:avLst/>
              </a:prstGeom>
              <a:blipFill>
                <a:blip r:embed="rId10"/>
                <a:stretch>
                  <a:fillRect l="-5000" r="-5000"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460B414-114B-4C8A-A820-7B5C5C59B80C}"/>
              </a:ext>
            </a:extLst>
          </p:cNvPr>
          <p:cNvSpPr txBox="1"/>
          <p:nvPr/>
        </p:nvSpPr>
        <p:spPr>
          <a:xfrm>
            <a:off x="383700" y="662005"/>
            <a:ext cx="3194592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>
                <a:latin typeface="Calibri" panose="020F0502020204030204"/>
              </a:rPr>
              <a:t>Find the inverse of: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574D901-588B-44F8-9128-C17022C33AAC}"/>
                  </a:ext>
                </a:extLst>
              </p:cNvPr>
              <p:cNvSpPr txBox="1"/>
              <p:nvPr/>
            </p:nvSpPr>
            <p:spPr>
              <a:xfrm>
                <a:off x="383700" y="1468720"/>
                <a:ext cx="223503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5+</m:t>
                      </m:r>
                      <m:d>
                        <m:dPr>
                          <m:begChr m:val="["/>
                          <m:endChr m:val="]"/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/>
                      </m:d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=0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574D901-588B-44F8-9128-C17022C33A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700" y="1468720"/>
                <a:ext cx="2235035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B31CDCE-1907-4182-9242-5366245091A4}"/>
                  </a:ext>
                </a:extLst>
              </p:cNvPr>
              <p:cNvSpPr txBox="1"/>
              <p:nvPr/>
            </p:nvSpPr>
            <p:spPr>
              <a:xfrm>
                <a:off x="4864598" y="1468719"/>
                <a:ext cx="223503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noProof="0" smtClean="0">
                          <a:latin typeface="Cambria Math" panose="02040503050406030204" pitchFamily="18" charset="0"/>
                        </a:rPr>
                        <m:t>9+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3200" b="0" i="1" noProof="0" smtClean="0">
                              <a:latin typeface="Cambria Math" panose="02040503050406030204" pitchFamily="18" charset="0"/>
                            </a:rPr>
                          </m:ctrlPr>
                        </m:dPr>
                        <m:e/>
                      </m:d>
                      <m:r>
                        <a:rPr lang="en-GB" sz="3200" b="0" i="1" noProof="0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B31CDCE-1907-4182-9242-5366245091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4598" y="1468719"/>
                <a:ext cx="2235035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ED2DF16-01A5-4BFA-B4E7-7B4C2E766A5A}"/>
                  </a:ext>
                </a:extLst>
              </p:cNvPr>
              <p:cNvSpPr txBox="1"/>
              <p:nvPr/>
            </p:nvSpPr>
            <p:spPr>
              <a:xfrm>
                <a:off x="383699" y="3113750"/>
                <a:ext cx="246105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dPr>
                        <m:e/>
                      </m:d>
                      <m:r>
                        <a:rPr lang="en-GB" sz="32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ED2DF16-01A5-4BFA-B4E7-7B4C2E766A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699" y="3113750"/>
                <a:ext cx="2461058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31D6EE3-81F3-48DC-9703-D0FDC978C55C}"/>
                  </a:ext>
                </a:extLst>
              </p:cNvPr>
              <p:cNvSpPr txBox="1"/>
              <p:nvPr/>
            </p:nvSpPr>
            <p:spPr>
              <a:xfrm>
                <a:off x="4864597" y="3105238"/>
                <a:ext cx="2428742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dPr>
                        <m:e/>
                      </m:d>
                      <m:r>
                        <a:rPr lang="en-GB" sz="32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32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31D6EE3-81F3-48DC-9703-D0FDC978C5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4597" y="3105238"/>
                <a:ext cx="2428742" cy="98488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F910DBD5-58F4-40EB-BDF2-51BFBA7864F3}"/>
              </a:ext>
            </a:extLst>
          </p:cNvPr>
          <p:cNvSpPr txBox="1"/>
          <p:nvPr/>
        </p:nvSpPr>
        <p:spPr>
          <a:xfrm>
            <a:off x="4781719" y="662004"/>
            <a:ext cx="3194592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dirty="0">
                <a:latin typeface="Calibri" panose="020F0502020204030204"/>
              </a:rPr>
              <a:t>Find the inverse of: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3933FE6-C94C-4B30-9B9F-DD78FAA449BD}"/>
                  </a:ext>
                </a:extLst>
              </p:cNvPr>
              <p:cNvSpPr txBox="1"/>
              <p:nvPr/>
            </p:nvSpPr>
            <p:spPr>
              <a:xfrm>
                <a:off x="383699" y="4896838"/>
                <a:ext cx="2541208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dPr>
                        <m:e/>
                      </m:d>
                      <m:r>
                        <a:rPr lang="en-GB" sz="32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32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3933FE6-C94C-4B30-9B9F-DD78FAA44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699" y="4896838"/>
                <a:ext cx="2541208" cy="98488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484FFA5-6DC1-480F-84EA-61593FEE73B1}"/>
                  </a:ext>
                </a:extLst>
              </p:cNvPr>
              <p:cNvSpPr txBox="1"/>
              <p:nvPr/>
            </p:nvSpPr>
            <p:spPr>
              <a:xfrm>
                <a:off x="4864597" y="4896838"/>
                <a:ext cx="2320572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dPr>
                        <m:e/>
                      </m:d>
                      <m:r>
                        <a:rPr lang="en-GB" sz="32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32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484FFA5-6DC1-480F-84EA-61593FEE73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4597" y="4896838"/>
                <a:ext cx="2320572" cy="98488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0785CDF0-36FB-4D6E-A95F-18F8745EE0A5}"/>
                  </a:ext>
                </a:extLst>
              </p:cNvPr>
              <p:cNvSpPr/>
              <p:nvPr/>
            </p:nvSpPr>
            <p:spPr>
              <a:xfrm>
                <a:off x="153483" y="117692"/>
                <a:ext cx="3976727" cy="66784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Find the additive inverse of: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1.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2. 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3.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2400" b="0" dirty="0"/>
              </a:p>
              <a:p>
                <a:pPr lvl="0"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5.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GB" sz="2400" b="0" dirty="0"/>
              </a:p>
              <a:p>
                <a:pPr lvl="0">
                  <a:defRPr/>
                </a:pPr>
                <a:endParaRPr lang="en-GB" sz="2400" b="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6.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7.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endParaRPr lang="en-GB" sz="2400" b="0" dirty="0"/>
              </a:p>
              <a:p>
                <a:pPr lvl="0"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4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0785CDF0-36FB-4D6E-A95F-18F8745EE0A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483" y="117692"/>
                <a:ext cx="3976727" cy="6678495"/>
              </a:xfrm>
              <a:prstGeom prst="rect">
                <a:avLst/>
              </a:prstGeom>
              <a:blipFill>
                <a:blip r:embed="rId4"/>
                <a:stretch>
                  <a:fillRect l="-2297" t="-7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0CB7E6F-EB8B-4034-9707-B0D9A9A6F26F}"/>
                  </a:ext>
                </a:extLst>
              </p:cNvPr>
              <p:cNvSpPr/>
              <p:nvPr/>
            </p:nvSpPr>
            <p:spPr>
              <a:xfrm>
                <a:off x="4249926" y="487023"/>
                <a:ext cx="1935120" cy="54152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8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−10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9.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10.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11.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GB" sz="2400" b="0" dirty="0"/>
              </a:p>
              <a:p>
                <a:pPr lvl="0"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12.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400" b="0" dirty="0"/>
              </a:p>
              <a:p>
                <a:pPr lvl="0">
                  <a:defRPr/>
                </a:pPr>
                <a:endParaRPr lang="en-GB" sz="2400" b="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13.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14.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0CB7E6F-EB8B-4034-9707-B0D9A9A6F2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9926" y="487023"/>
                <a:ext cx="1935120" cy="5415200"/>
              </a:xfrm>
              <a:prstGeom prst="rect">
                <a:avLst/>
              </a:prstGeom>
              <a:blipFill>
                <a:blip r:embed="rId5"/>
                <a:stretch>
                  <a:fillRect l="-4717" b="-16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F1DF526-6C2A-4D3D-84F0-C9B2C0A4527D}"/>
                  </a:ext>
                </a:extLst>
              </p:cNvPr>
              <p:cNvSpPr/>
              <p:nvPr/>
            </p:nvSpPr>
            <p:spPr>
              <a:xfrm>
                <a:off x="153483" y="117692"/>
                <a:ext cx="3976727" cy="66784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Find the additive inverse of: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1.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2. 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3.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2400" b="0" dirty="0"/>
              </a:p>
              <a:p>
                <a:pPr lvl="0"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5.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GB" sz="2400" b="0" dirty="0"/>
              </a:p>
              <a:p>
                <a:pPr lvl="0">
                  <a:defRPr/>
                </a:pPr>
                <a:endParaRPr lang="en-GB" sz="2400" b="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6.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7.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endParaRPr lang="en-GB" sz="2400" b="0" dirty="0"/>
              </a:p>
              <a:p>
                <a:pPr lvl="0"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4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F1DF526-6C2A-4D3D-84F0-C9B2C0A452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483" y="117692"/>
                <a:ext cx="3976727" cy="6678495"/>
              </a:xfrm>
              <a:prstGeom prst="rect">
                <a:avLst/>
              </a:prstGeom>
              <a:blipFill>
                <a:blip r:embed="rId4"/>
                <a:stretch>
                  <a:fillRect l="-2297" t="-7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7E1824D8-48F3-4F42-9B4D-5C7D1D5600E3}"/>
                  </a:ext>
                </a:extLst>
              </p:cNvPr>
              <p:cNvSpPr/>
              <p:nvPr/>
            </p:nvSpPr>
            <p:spPr>
              <a:xfrm>
                <a:off x="1372847" y="487023"/>
                <a:ext cx="852137" cy="54152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−3 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7E1824D8-48F3-4F42-9B4D-5C7D1D5600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2847" y="487023"/>
                <a:ext cx="852137" cy="5415200"/>
              </a:xfrm>
              <a:prstGeom prst="rect">
                <a:avLst/>
              </a:prstGeom>
              <a:blipFill>
                <a:blip r:embed="rId5"/>
                <a:stretch>
                  <a:fillRect l="-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6DDE2157-D05B-45FE-BEB4-3C07915F2815}"/>
                  </a:ext>
                </a:extLst>
              </p:cNvPr>
              <p:cNvSpPr/>
              <p:nvPr/>
            </p:nvSpPr>
            <p:spPr>
              <a:xfrm>
                <a:off x="4249926" y="487023"/>
                <a:ext cx="1935120" cy="54152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8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−10</m:t>
                    </m:r>
                  </m:oMath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9.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10.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11.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GB" sz="2400" b="0" dirty="0"/>
              </a:p>
              <a:p>
                <a:pPr lvl="0"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12.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400" b="0" dirty="0"/>
              </a:p>
              <a:p>
                <a:pPr lvl="0">
                  <a:defRPr/>
                </a:pPr>
                <a:endParaRPr lang="en-GB" sz="2400" b="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13.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 lvl="0"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14.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endParaRPr lang="en-GB" sz="24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6DDE2157-D05B-45FE-BEB4-3C07915F28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9926" y="487023"/>
                <a:ext cx="1935120" cy="5415200"/>
              </a:xfrm>
              <a:prstGeom prst="rect">
                <a:avLst/>
              </a:prstGeom>
              <a:blipFill>
                <a:blip r:embed="rId6"/>
                <a:stretch>
                  <a:fillRect l="-4717" b="-16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E176E953-62FB-4149-BBEC-19657272744D}"/>
                  </a:ext>
                </a:extLst>
              </p:cNvPr>
              <p:cNvSpPr/>
              <p:nvPr/>
            </p:nvSpPr>
            <p:spPr>
              <a:xfrm>
                <a:off x="5959011" y="487023"/>
                <a:ext cx="2887038" cy="57760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10 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−10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≡−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≡−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GB" sz="2400" b="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 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≡1−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E176E953-62FB-4149-BBEC-1965727274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9011" y="487023"/>
                <a:ext cx="2887038" cy="5776005"/>
              </a:xfrm>
              <a:prstGeom prst="rect">
                <a:avLst/>
              </a:prstGeom>
              <a:blipFill>
                <a:blip r:embed="rId7"/>
                <a:stretch>
                  <a:fillRect l="-6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2908629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249</Words>
  <Application>Microsoft Office PowerPoint</Application>
  <PresentationFormat>On-screen Show (4:3)</PresentationFormat>
  <Paragraphs>115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Additive Inverse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183</cp:revision>
  <dcterms:created xsi:type="dcterms:W3CDTF">2018-01-26T08:52:52Z</dcterms:created>
  <dcterms:modified xsi:type="dcterms:W3CDTF">2019-09-22T14:37:49Z</dcterms:modified>
</cp:coreProperties>
</file>