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1+2 (mod 3) = 0	1+4 (mod 5) = 0</a:t>
            </a:r>
          </a:p>
          <a:p>
            <a:r>
              <a:rPr lang="en-GB" dirty="0"/>
              <a:t>4+8 (mod 3) = 0	11+24 (mod 5) = 0</a:t>
            </a:r>
          </a:p>
          <a:p>
            <a:r>
              <a:rPr lang="en-GB" dirty="0"/>
              <a:t>12+8 (mod 16) = 4	3+12 (mod 12) = 2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Modulo arithmetic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15628" y="3870057"/>
                <a:ext cx="19273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1+1 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mod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628" y="3870057"/>
                <a:ext cx="1927386" cy="369332"/>
              </a:xfrm>
              <a:prstGeom prst="rect">
                <a:avLst/>
              </a:prstGeom>
              <a:blipFill>
                <a:blip r:embed="rId8"/>
                <a:stretch>
                  <a:fillRect l="-3481" r="-5380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888751" y="4731960"/>
                <a:ext cx="17542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mod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751" y="4731960"/>
                <a:ext cx="1754263" cy="369332"/>
              </a:xfrm>
              <a:prstGeom prst="rect">
                <a:avLst/>
              </a:prstGeom>
              <a:blipFill>
                <a:blip r:embed="rId9"/>
                <a:stretch>
                  <a:fillRect l="-5208" t="-24590" r="-10417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377195" y="5663044"/>
                <a:ext cx="22479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11+15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16)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195" y="5663044"/>
                <a:ext cx="2247988" cy="369332"/>
              </a:xfrm>
              <a:prstGeom prst="rect">
                <a:avLst/>
              </a:prstGeom>
              <a:blipFill>
                <a:blip r:embed="rId10"/>
                <a:stretch>
                  <a:fillRect l="-3523" t="-26230" r="-8401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83700" y="662005"/>
                <a:ext cx="23464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+2 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3)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662005"/>
                <a:ext cx="2346412" cy="492443"/>
              </a:xfrm>
              <a:prstGeom prst="rect">
                <a:avLst/>
              </a:prstGeom>
              <a:blipFill>
                <a:blip r:embed="rId4"/>
                <a:stretch>
                  <a:fillRect t="-25000" r="-9351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4895003" y="662005"/>
                <a:ext cx="23464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noProof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</a:t>
                </a:r>
                <a:r>
                  <a:rPr lang="en-GB" sz="3200" noProof="0" dirty="0">
                    <a:latin typeface="Calibri" panose="020F0502020204030204"/>
                  </a:rPr>
                  <a:t>5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662005"/>
                <a:ext cx="2346412" cy="492443"/>
              </a:xfrm>
              <a:prstGeom prst="rect">
                <a:avLst/>
              </a:prstGeom>
              <a:blipFill>
                <a:blip r:embed="rId5"/>
                <a:stretch>
                  <a:fillRect t="-25000" r="-9351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383700" y="2591118"/>
                <a:ext cx="23464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4+8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3)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2591118"/>
                <a:ext cx="2346412" cy="492443"/>
              </a:xfrm>
              <a:prstGeom prst="rect">
                <a:avLst/>
              </a:prstGeom>
              <a:blipFill>
                <a:blip r:embed="rId6"/>
                <a:stretch>
                  <a:fillRect t="-23457" r="-9351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95003" y="2591118"/>
                <a:ext cx="28016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noProof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1+24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5)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2591118"/>
                <a:ext cx="2801664" cy="492443"/>
              </a:xfrm>
              <a:prstGeom prst="rect">
                <a:avLst/>
              </a:prstGeom>
              <a:blipFill>
                <a:blip r:embed="rId7"/>
                <a:stretch>
                  <a:fillRect t="-23457" r="-7609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383700" y="4601353"/>
                <a:ext cx="27824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12+8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16)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4601353"/>
                <a:ext cx="2782428" cy="492443"/>
              </a:xfrm>
              <a:prstGeom prst="rect">
                <a:avLst/>
              </a:prstGeom>
              <a:blipFill>
                <a:blip r:embed="rId8"/>
                <a:stretch>
                  <a:fillRect t="-24691" r="-7895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895003" y="4601353"/>
                <a:ext cx="27824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3+11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12)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4601353"/>
                <a:ext cx="2782428" cy="492443"/>
              </a:xfrm>
              <a:prstGeom prst="rect">
                <a:avLst/>
              </a:prstGeom>
              <a:blipFill>
                <a:blip r:embed="rId9"/>
                <a:stretch>
                  <a:fillRect t="-24691" r="-7895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5065311-08E2-4A80-AEC5-94D8E866E709}"/>
                  </a:ext>
                </a:extLst>
              </p:cNvPr>
              <p:cNvSpPr/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1+1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2)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3+3</m:t>
                    </m:r>
                  </m:oMath>
                </a14:m>
                <a:r>
                  <a:rPr lang="en-GB" sz="2400" dirty="0"/>
                  <a:t> (mod 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1+1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1+2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400" dirty="0"/>
                  <a:t> (mod 5)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5)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6+6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6+5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6+4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5065311-08E2-4A80-AEC5-94D8E866E7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  <a:blipFill>
                <a:blip r:embed="rId4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D8DE4F7-6D4D-4DAA-937F-F79E9F1BE675}"/>
                  </a:ext>
                </a:extLst>
              </p:cNvPr>
              <p:cNvSpPr/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6+4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12)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6+5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6+6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11+11</m:t>
                    </m:r>
                  </m:oMath>
                </a14:m>
                <a:r>
                  <a:rPr lang="en-GB" sz="2400" dirty="0"/>
                  <a:t> (mod 22)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11+11</m:t>
                    </m:r>
                  </m:oMath>
                </a14:m>
                <a:r>
                  <a:rPr lang="en-GB" sz="2400" dirty="0"/>
                  <a:t> (mod 16)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14 + 5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15)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30+362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1+1024</m:t>
                    </m:r>
                  </m:oMath>
                </a14:m>
                <a:r>
                  <a:rPr lang="en-GB" sz="2400" dirty="0"/>
                  <a:t> (mod 5)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91+1024</m:t>
                    </m:r>
                  </m:oMath>
                </a14:m>
                <a:r>
                  <a:rPr lang="en-GB" sz="2400" dirty="0"/>
                  <a:t> (mod 100)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D8DE4F7-6D4D-4DAA-937F-F79E9F1BE6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  <a:blipFill>
                <a:blip r:embed="rId5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1+1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2)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3+3</m:t>
                    </m:r>
                  </m:oMath>
                </a14:m>
                <a:r>
                  <a:rPr lang="en-GB" sz="2400" dirty="0"/>
                  <a:t> (mod 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1+1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1+2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400" dirty="0"/>
                  <a:t> (mod 5)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5)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6+6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6+5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6+4</m:t>
                    </m:r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  <a:blipFill>
                <a:blip r:embed="rId4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E1824D8-48F3-4F42-9B4D-5C7D1D5600E3}"/>
              </a:ext>
            </a:extLst>
          </p:cNvPr>
          <p:cNvSpPr/>
          <p:nvPr/>
        </p:nvSpPr>
        <p:spPr>
          <a:xfrm>
            <a:off x="2586745" y="117692"/>
            <a:ext cx="23334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64C73E-3A03-4F96-B20E-B4D0F1183A67}"/>
                  </a:ext>
                </a:extLst>
              </p:cNvPr>
              <p:cNvSpPr/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6+4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12)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6+5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6+6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11+11</m:t>
                    </m:r>
                  </m:oMath>
                </a14:m>
                <a:r>
                  <a:rPr lang="en-GB" sz="2400" dirty="0"/>
                  <a:t> (mod 22)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11+11</m:t>
                    </m:r>
                  </m:oMath>
                </a14:m>
                <a:r>
                  <a:rPr lang="en-GB" sz="2400" dirty="0"/>
                  <a:t> (mod 16)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14 + 5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15)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30+362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1+1024</m:t>
                    </m:r>
                  </m:oMath>
                </a14:m>
                <a:r>
                  <a:rPr lang="en-GB" sz="2400" dirty="0"/>
                  <a:t> (mod 5)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91+1024</m:t>
                    </m:r>
                  </m:oMath>
                </a14:m>
                <a:r>
                  <a:rPr lang="en-GB" sz="2400" dirty="0"/>
                  <a:t> (mod 100)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64C73E-3A03-4F96-B20E-B4D0F1183A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  <a:blipFill>
                <a:blip r:embed="rId5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514E0361-CE6B-4948-8382-EAD5B106C247}"/>
              </a:ext>
            </a:extLst>
          </p:cNvPr>
          <p:cNvSpPr/>
          <p:nvPr/>
        </p:nvSpPr>
        <p:spPr>
          <a:xfrm>
            <a:off x="8396869" y="117692"/>
            <a:ext cx="11667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356</Words>
  <Application>Microsoft Office PowerPoint</Application>
  <PresentationFormat>On-screen Show (4:3)</PresentationFormat>
  <Paragraphs>130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Modulo arithmetic Addition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167</cp:revision>
  <dcterms:created xsi:type="dcterms:W3CDTF">2018-01-26T08:52:52Z</dcterms:created>
  <dcterms:modified xsi:type="dcterms:W3CDTF">2019-09-22T14:24:12Z</dcterms:modified>
</cp:coreProperties>
</file>